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60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 varScale="1">
        <p:scale>
          <a:sx n="87" d="100"/>
          <a:sy n="87" d="100"/>
        </p:scale>
        <p:origin x="-79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105E7-F035-4A05-A757-5EDB4AFA44B2}" type="datetimeFigureOut">
              <a:rPr lang="ru-RU" smtClean="0"/>
              <a:t>07.03.2021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D1523-30FC-46F1-ACEE-73E6694729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9640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105E7-F035-4A05-A757-5EDB4AFA44B2}" type="datetimeFigureOut">
              <a:rPr lang="ru-RU" smtClean="0"/>
              <a:t>07.03.2021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D1523-30FC-46F1-ACEE-73E6694729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3144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105E7-F035-4A05-A757-5EDB4AFA44B2}" type="datetimeFigureOut">
              <a:rPr lang="ru-RU" smtClean="0"/>
              <a:t>07.03.2021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D1523-30FC-46F1-ACEE-73E6694729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0520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105E7-F035-4A05-A757-5EDB4AFA44B2}" type="datetimeFigureOut">
              <a:rPr lang="ru-RU" smtClean="0"/>
              <a:t>07.03.2021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D1523-30FC-46F1-ACEE-73E6694729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04121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105E7-F035-4A05-A757-5EDB4AFA44B2}" type="datetimeFigureOut">
              <a:rPr lang="ru-RU" smtClean="0"/>
              <a:t>07.03.2021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D1523-30FC-46F1-ACEE-73E6694729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43806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105E7-F035-4A05-A757-5EDB4AFA44B2}" type="datetimeFigureOut">
              <a:rPr lang="ru-RU" smtClean="0"/>
              <a:t>07.03.2021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D1523-30FC-46F1-ACEE-73E6694729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348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105E7-F035-4A05-A757-5EDB4AFA44B2}" type="datetimeFigureOut">
              <a:rPr lang="ru-RU" smtClean="0"/>
              <a:t>07.03.2021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D1523-30FC-46F1-ACEE-73E6694729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1956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105E7-F035-4A05-A757-5EDB4AFA44B2}" type="datetimeFigureOut">
              <a:rPr lang="ru-RU" smtClean="0"/>
              <a:t>07.03.2021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D1523-30FC-46F1-ACEE-73E6694729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95797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105E7-F035-4A05-A757-5EDB4AFA44B2}" type="datetimeFigureOut">
              <a:rPr lang="ru-RU" smtClean="0"/>
              <a:t>07.03.2021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D1523-30FC-46F1-ACEE-73E6694729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3160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105E7-F035-4A05-A757-5EDB4AFA44B2}" type="datetimeFigureOut">
              <a:rPr lang="ru-RU" smtClean="0"/>
              <a:t>07.03.2021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D1523-30FC-46F1-ACEE-73E6694729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2567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105E7-F035-4A05-A757-5EDB4AFA44B2}" type="datetimeFigureOut">
              <a:rPr lang="ru-RU" smtClean="0"/>
              <a:t>07.03.2021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D1523-30FC-46F1-ACEE-73E6694729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7938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4105E7-F035-4A05-A757-5EDB4AFA44B2}" type="datetimeFigureOut">
              <a:rPr lang="ru-RU" smtClean="0"/>
              <a:t>07.03.2021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D1523-30FC-46F1-ACEE-73E6694729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8324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Инновационные формы работы с детьми раннего возраста.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Сенсорные коробки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5229200"/>
            <a:ext cx="1656183" cy="13681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1" y="5229200"/>
            <a:ext cx="2016223" cy="136815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5229200"/>
            <a:ext cx="1800200" cy="136815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5229200"/>
            <a:ext cx="1728192" cy="136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108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rgbClr val="0070C0"/>
                </a:solidFill>
              </a:rPr>
              <a:t>Что такое сенсорная коробка?</a:t>
            </a:r>
            <a:endParaRPr lang="ru-RU" i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Сенсорная коробка это ёмкости с различным сенсорным наполнением (</a:t>
            </a:r>
            <a:r>
              <a:rPr lang="ru-RU" dirty="0" err="1" smtClean="0"/>
              <a:t>жидкостями,сыпучими</a:t>
            </a:r>
            <a:r>
              <a:rPr lang="ru-RU" dirty="0" smtClean="0"/>
              <a:t> </a:t>
            </a:r>
            <a:r>
              <a:rPr lang="ru-RU" dirty="0" err="1" smtClean="0"/>
              <a:t>материалами,игрушками</a:t>
            </a:r>
            <a:r>
              <a:rPr lang="ru-RU" dirty="0" smtClean="0"/>
              <a:t> и т. д.)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1651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rgbClr val="0070C0"/>
                </a:solidFill>
              </a:rPr>
              <a:t>Чем полезна сенсорная коробка?</a:t>
            </a:r>
            <a:endParaRPr lang="ru-RU" i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Развивает мелкую моторику, тактильные ощущения, пространственное мышление, координацию движений.</a:t>
            </a:r>
          </a:p>
          <a:p>
            <a:r>
              <a:rPr lang="ru-RU" dirty="0" smtClean="0"/>
              <a:t>Расширяет словарный запас , дает возможность использовать новые слова  (скользкий, </a:t>
            </a:r>
            <a:r>
              <a:rPr lang="ru-RU" dirty="0" err="1" smtClean="0"/>
              <a:t>шероховатый,гладкий</a:t>
            </a:r>
            <a:r>
              <a:rPr lang="ru-RU" dirty="0" smtClean="0"/>
              <a:t> и т. д.)</a:t>
            </a:r>
          </a:p>
          <a:p>
            <a:r>
              <a:rPr lang="ru-RU" dirty="0" smtClean="0"/>
              <a:t>Помогает формированию элементарных математических представлений: счет, группировка, сортировка, измерение и взвешивание.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6152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Помогает изучению цвета, формы, текстуры.</a:t>
            </a:r>
          </a:p>
          <a:p>
            <a:r>
              <a:rPr lang="ru-RU" dirty="0" smtClean="0"/>
              <a:t>Помогает детям управлять своими эмоциями, успокаивает.</a:t>
            </a:r>
          </a:p>
          <a:p>
            <a:r>
              <a:rPr lang="ru-RU" dirty="0" smtClean="0"/>
              <a:t>Способствуют развитию любознательности, фантазии, творческих способностей.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1676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rgbClr val="0070C0"/>
                </a:solidFill>
              </a:rPr>
              <a:t>Для создания сенсорной коробки вам понадобится:</a:t>
            </a:r>
            <a:endParaRPr lang="ru-RU" i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Ёмкости (пластиковый контейнер, тазик, картонная коробка)</a:t>
            </a:r>
          </a:p>
          <a:p>
            <a:r>
              <a:rPr lang="ru-RU" dirty="0" smtClean="0"/>
              <a:t>Наполнитель(любой тактильный материал: сыпучий, жидкий, мягкий)</a:t>
            </a:r>
          </a:p>
          <a:p>
            <a:r>
              <a:rPr lang="ru-RU" dirty="0" smtClean="0"/>
              <a:t>Различные элементы (игрушки и предметы)</a:t>
            </a:r>
          </a:p>
          <a:p>
            <a:r>
              <a:rPr lang="ru-RU" dirty="0" smtClean="0"/>
              <a:t>Инструменты для пересыпания, переливания (совочки, ложки ,формочки, ведерки, сачки)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2398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rgbClr val="0070C0"/>
                </a:solidFill>
              </a:rPr>
              <a:t>Какие игры можно проводить с сенсорными коробками?</a:t>
            </a:r>
            <a:endParaRPr lang="ru-RU" i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 «Сортируем макароны» - дети учат перебирать их, сортируя по размеру, форме и цвету.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997390"/>
            <a:ext cx="3816424" cy="267197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1" y="3967979"/>
            <a:ext cx="3672407" cy="26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815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«Подводный мир» – развитие сенсорных анализаторов; развитие мелкой моторики, развитие мышления. Ознакомление детей с флорой и фауной подводного мира.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966854" y="3162345"/>
            <a:ext cx="2673786" cy="381642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789038"/>
            <a:ext cx="3960440" cy="2622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956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«Стройка» – способствует развитию сюжетно - ролевой игры, тактильных ощущений, усидчивости.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3429000"/>
            <a:ext cx="3744416" cy="324036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3429000"/>
            <a:ext cx="4320480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211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err="1" smtClean="0">
                <a:solidFill>
                  <a:srgbClr val="0070C0"/>
                </a:solidFill>
              </a:rPr>
              <a:t>Манкография</a:t>
            </a:r>
            <a:endParaRPr lang="ru-RU" i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«Солнышко» – развивает познавательные процессы у детей: воображение, внимание, зрительную память. Создает положительный эмоциональный фон у ребенка.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3789040"/>
            <a:ext cx="4752528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102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err="1" smtClean="0">
                <a:solidFill>
                  <a:srgbClr val="0070C0"/>
                </a:solidFill>
              </a:rPr>
              <a:t>Хеппенинг</a:t>
            </a:r>
            <a:endParaRPr lang="ru-RU" i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i="1" dirty="0" err="1" smtClean="0"/>
              <a:t>Хеппенинг</a:t>
            </a:r>
            <a:r>
              <a:rPr lang="ru-RU" dirty="0" smtClean="0"/>
              <a:t> – форма современного искусства, представляющая собой действия, события происходящие при участии художников, но не контролируемые им полностью.</a:t>
            </a:r>
          </a:p>
          <a:p>
            <a:endParaRPr lang="ru-RU" dirty="0" smtClean="0"/>
          </a:p>
          <a:p>
            <a:r>
              <a:rPr lang="ru-RU" i="1" dirty="0" err="1" smtClean="0"/>
              <a:t>Хеппининг</a:t>
            </a:r>
            <a:r>
              <a:rPr lang="ru-RU" dirty="0" smtClean="0"/>
              <a:t>- включает в себя импровизацию и не имеет четкого сценария, успешен по результату., тем самым усиливает интерес детей.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9229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rgbClr val="0070C0"/>
                </a:solidFill>
              </a:rPr>
              <a:t>Главные задачи </a:t>
            </a:r>
            <a:r>
              <a:rPr lang="ru-RU" i="1" dirty="0" err="1" smtClean="0">
                <a:solidFill>
                  <a:srgbClr val="0070C0"/>
                </a:solidFill>
              </a:rPr>
              <a:t>хеппенинга</a:t>
            </a:r>
            <a:endParaRPr lang="ru-RU" i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Развитие мелкой моторики, развитие тактильной чувствительности.</a:t>
            </a:r>
          </a:p>
          <a:p>
            <a:r>
              <a:rPr lang="ru-RU" dirty="0" smtClean="0"/>
              <a:t>Раннее развитие творческих способностей.</a:t>
            </a:r>
          </a:p>
          <a:p>
            <a:r>
              <a:rPr lang="ru-RU" dirty="0" smtClean="0"/>
              <a:t>Развитие ловкости пальцев и кистей рук.</a:t>
            </a:r>
          </a:p>
          <a:p>
            <a:r>
              <a:rPr lang="ru-RU" dirty="0" smtClean="0"/>
              <a:t>Развитие представлений о цвете.</a:t>
            </a:r>
          </a:p>
          <a:p>
            <a:r>
              <a:rPr lang="ru-RU" dirty="0" smtClean="0"/>
              <a:t>Развитие воображения и образного мышления.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36709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 раннем возрасте доступен такой вид </a:t>
            </a:r>
            <a:r>
              <a:rPr lang="ru-RU" dirty="0" err="1" smtClean="0"/>
              <a:t>хеппенинга</a:t>
            </a:r>
            <a:r>
              <a:rPr lang="ru-RU" dirty="0" smtClean="0"/>
              <a:t> как рисование пальчиками.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03613" y="2780493"/>
            <a:ext cx="3457254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873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Рисование кулачком (со стороны большого пальца выйдут розы, улитки, ракушки)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01579" y="2419101"/>
            <a:ext cx="3668834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746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Рисование полураскрытым кулачком (можем нарисовать радугу, бананы)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924944"/>
            <a:ext cx="5544616" cy="352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14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Рисование ладошками на листе (ладошкой можно мазать, рисовать и печатать любые абстракции).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45401" y="2863110"/>
            <a:ext cx="3312368" cy="401209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3212973"/>
            <a:ext cx="4032448" cy="3312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92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Таким образом инновационные формы работы обеспечивают условия для развития индивидуальности ребенка раннего возраста, максимально развивают индивидуальные познавательные способности, на основе имеющегося у него жизненного опыта.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4709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406</TotalTime>
  <Words>407</Words>
  <Application>Microsoft Office PowerPoint</Application>
  <PresentationFormat>Экран (4:3)</PresentationFormat>
  <Paragraphs>38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Инновационные формы работы с детьми раннего возраста.</vt:lpstr>
      <vt:lpstr>Что такое сенсорная коробка?</vt:lpstr>
      <vt:lpstr>Чем полезна сенсорная коробка?</vt:lpstr>
      <vt:lpstr>Презентация PowerPoint</vt:lpstr>
      <vt:lpstr>Для создания сенсорной коробки вам понадобится:</vt:lpstr>
      <vt:lpstr>Какие игры можно проводить с сенсорными коробками?</vt:lpstr>
      <vt:lpstr>Презентация PowerPoint</vt:lpstr>
      <vt:lpstr>Презентация PowerPoint</vt:lpstr>
      <vt:lpstr>Манкография</vt:lpstr>
      <vt:lpstr>Хеппенинг</vt:lpstr>
      <vt:lpstr>Главные задачи хеппенинга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Инновационные формы работы с детьми раннего возраста.</dc:title>
  <dc:creator>Виталий</dc:creator>
  <cp:lastModifiedBy>Виталий</cp:lastModifiedBy>
  <cp:revision>19</cp:revision>
  <dcterms:created xsi:type="dcterms:W3CDTF">2021-03-07T09:22:04Z</dcterms:created>
  <dcterms:modified xsi:type="dcterms:W3CDTF">2021-03-07T16:08:34Z</dcterms:modified>
</cp:coreProperties>
</file>