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6" r:id="rId20"/>
    <p:sldId id="274" r:id="rId21"/>
    <p:sldId id="277" r:id="rId22"/>
    <p:sldId id="275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5" autoAdjust="0"/>
    <p:restoredTop sz="94660"/>
  </p:normalViewPr>
  <p:slideViewPr>
    <p:cSldViewPr snapToGrid="0">
      <p:cViewPr varScale="1">
        <p:scale>
          <a:sx n="53" d="100"/>
          <a:sy n="53" d="100"/>
        </p:scale>
        <p:origin x="67" y="38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f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 smtClean="0"/>
              <a:t>Взаимодействие учителя-логопеда и воспитателя в ДОУ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559826" y="4178507"/>
            <a:ext cx="4187686" cy="1655762"/>
          </a:xfrm>
        </p:spPr>
        <p:txBody>
          <a:bodyPr/>
          <a:lstStyle/>
          <a:p>
            <a:r>
              <a:rPr lang="ru-RU" dirty="0" smtClean="0"/>
              <a:t>Подготовила: Учитель-логопед МБДОУ детский сад №51</a:t>
            </a:r>
          </a:p>
          <a:p>
            <a:r>
              <a:rPr lang="ru-RU" dirty="0" err="1" smtClean="0"/>
              <a:t>Квурт</a:t>
            </a:r>
            <a:r>
              <a:rPr lang="ru-RU" dirty="0" smtClean="0"/>
              <a:t> Олеся Алексеевна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3981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основе слаженной работы учителя-логопеда и других специалистов  лежат следующие принципы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1412" y="2249486"/>
            <a:ext cx="10644188" cy="4369027"/>
          </a:xfrm>
        </p:spPr>
        <p:txBody>
          <a:bodyPr>
            <a:normAutofit fontScale="925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Принцип комплексного подхода к организации коррекционно-педагогического  процесса.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Принцип единства диагностики  и непосредственного коррекционно-педагогического процесса.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Принцип сотрудничества между учителем-логопедом, воспитателями и детьми.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Принцип учёта интересов всех участников коррекционно-педагогического процесса.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Принцип дифференцированного подхода к детям в процессе воспитания у них правильной речи.   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4139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начале учебного года, воспитатель и логопед совместно разрабатывают перспективный план Лексических тем на весь учебный год, чтобы одновременно давать детям информацию по пройденным темам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514" y="2648177"/>
            <a:ext cx="4513943" cy="3541712"/>
          </a:xfrm>
        </p:spPr>
      </p:pic>
    </p:spTree>
    <p:extLst>
      <p:ext uri="{BB962C8B-B14F-4D97-AF65-F5344CB8AC3E}">
        <p14:creationId xmlns:p14="http://schemas.microsoft.com/office/powerpoint/2010/main" val="2473385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8857" y="618517"/>
            <a:ext cx="9668554" cy="3097139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Например, если запланирована определенная лексическая тема, то воспитатель проводит познавательное занятие, лепку или рисование по этой теме, дидактические, настольные, сюжетно-ролевые, подвижные игры, беседы, наблюдения, знакомит детей с произведениями художественной литературы по данной тематике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317" y="3943119"/>
            <a:ext cx="4151577" cy="2626407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371" y="3433537"/>
            <a:ext cx="2743879" cy="3135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395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618517"/>
            <a:ext cx="9905998" cy="2066625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 учитель-логопед на этом же материале отрабатывает правильное звукопроизношение, развивает грамматическую сторону речи, работает над развитием связной речи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000" y="3106738"/>
            <a:ext cx="3440423" cy="3076348"/>
          </a:xfrm>
        </p:spPr>
      </p:pic>
    </p:spTree>
    <p:extLst>
      <p:ext uri="{BB962C8B-B14F-4D97-AF65-F5344CB8AC3E}">
        <p14:creationId xmlns:p14="http://schemas.microsoft.com/office/powerpoint/2010/main" val="8394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228" y="333829"/>
            <a:ext cx="11569925" cy="3265713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Для работы над лексическими темами, в группе есть папка «Задания логопеда», которую логопед регулярно пополняет речевым материалом, речевыми , пальчиковыми играми на развитие словаря, грамматики, фонематического слуха  и восприятия, чтобы по возможности воспитатели использовали этот материал в своей работе. 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571" y="3599542"/>
            <a:ext cx="3066428" cy="3119892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200" y="3599542"/>
            <a:ext cx="4352036" cy="3258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37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2226282"/>
          </a:xfrm>
        </p:spPr>
        <p:txBody>
          <a:bodyPr>
            <a:normAutofit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основе такого взаимодействия, воспитатель выполняет помимо общеобразовательных  и ряд коррекционных задач.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914" y="3222625"/>
            <a:ext cx="2743199" cy="2873375"/>
          </a:xfrm>
        </p:spPr>
      </p:pic>
    </p:spTree>
    <p:extLst>
      <p:ext uri="{BB962C8B-B14F-4D97-AF65-F5344CB8AC3E}">
        <p14:creationId xmlns:p14="http://schemas.microsoft.com/office/powerpoint/2010/main" val="3283052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5714" y="943429"/>
            <a:ext cx="11466286" cy="3962399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задачу воспитателя также входит повседневное наблюдение за состоянием речевой деятельности детей, в каждом периоде коррекционного процесса, контроль за правильным использованием поставленных или исправленных логопедом звуков. Специфика работы воспитателя при взаимодействии с логопедом заключается в том, что воспитатель организует и проводит занятия по заданию учителя-логопеда.</a:t>
            </a:r>
            <a:b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1436" y="4586288"/>
            <a:ext cx="3416564" cy="2017712"/>
          </a:xfrm>
        </p:spPr>
      </p:pic>
    </p:spTree>
    <p:extLst>
      <p:ext uri="{BB962C8B-B14F-4D97-AF65-F5344CB8AC3E}">
        <p14:creationId xmlns:p14="http://schemas.microsoft.com/office/powerpoint/2010/main" val="2639937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5390396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Рекомендуются следующие виды упражнений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закрепление хорошо поставленных звуков (произношение слогов, слов, предложений);</a:t>
            </a:r>
            <a:b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повторение стихотворений, рассказов;</a:t>
            </a:r>
            <a:b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упражнения на развитие внимания, памяти, логического мышления, фонематического слуха, навыков звукового анализа и синтеза;</a:t>
            </a:r>
            <a:b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активизация связной речи в беседе на знакомые лексические или бытовые темы.</a:t>
            </a:r>
            <a:b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3785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Для этой работы в группе есть тетрадь «Взаимодействия учителя-логопеда и воспитателя»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357" y="2380117"/>
            <a:ext cx="2656284" cy="3541712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552168" y="1015321"/>
            <a:ext cx="3674837" cy="5838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646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2443996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ней логопед записывает индивидуальные задания по каждому ребенку, а в другой графе – воспитатель прописывает комментарии о проделанной работе с ребенком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76474" y="3033259"/>
            <a:ext cx="4122244" cy="2845027"/>
          </a:xfrm>
        </p:spPr>
      </p:pic>
    </p:spTree>
    <p:extLst>
      <p:ext uri="{BB962C8B-B14F-4D97-AF65-F5344CB8AC3E}">
        <p14:creationId xmlns:p14="http://schemas.microsoft.com/office/powerpoint/2010/main" val="3693196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2240796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Учитель-логопед рекомендует воспитателям проводить в утренние и вечерние часы комплексы пальчиковых и артикуляционных упражнений и включать в работу чтение стихов,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чистоговорок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 загадок, выделение из текста слов с заданным звуком.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648" y="3120571"/>
            <a:ext cx="3692409" cy="278651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260" y="3352800"/>
            <a:ext cx="3604369" cy="2917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288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2937482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Логопед постоянно информирует воспитателя о прогрессе в работе над постановкой и автоматизации звуков, чтобы исключить ошибки в работе воспитателя.</a:t>
            </a:r>
            <a:b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0168" y="2931884"/>
            <a:ext cx="4300576" cy="3396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87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618517"/>
            <a:ext cx="9905998" cy="2821141"/>
          </a:xfrm>
        </p:spPr>
        <p:txBody>
          <a:bodyPr/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процессе коррекционной работы, воспитателем уделяется большое внимание развитию мелкой моторики. Так, во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внеучебное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время можно предложить детям  складывать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мозайку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884" y="3526745"/>
            <a:ext cx="2536229" cy="2728912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745" y="3439658"/>
            <a:ext cx="3754665" cy="281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482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618517"/>
            <a:ext cx="9905998" cy="2400454"/>
          </a:xfrm>
        </p:spPr>
        <p:txBody>
          <a:bodyPr>
            <a:normAutofit/>
          </a:bodyPr>
          <a:lstStyle/>
          <a:p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пазлы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фигуры из спичек или счетных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палочек,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тренироваться в завязывании и развязывании шнурков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3" y="3018971"/>
            <a:ext cx="3764416" cy="296091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256" y="2569029"/>
            <a:ext cx="6023169" cy="4020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59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Детям можно предложить работу в тетрадях для развития навыков письма. Рекомендованные для детей с речевыми нарушениями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757" y="2539774"/>
            <a:ext cx="2656284" cy="354171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658" y="2219365"/>
            <a:ext cx="4470400" cy="4211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615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2153711"/>
          </a:xfrm>
        </p:spPr>
        <p:txBody>
          <a:bodyPr>
            <a:normAutofit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Работа воспитателя по обучению детей сюжетно-ролевой игре – также необходимый элемент его педагогической деятельности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2858" y="2496457"/>
            <a:ext cx="3396343" cy="3935526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263" y="2946399"/>
            <a:ext cx="3939708" cy="3485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767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618517"/>
            <a:ext cx="9905998" cy="2995540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сюжетно-ролевых играх воспитатель активизирует  и обогащает словарь , развивает связную речь, обучает взаимодействию в знакомых ребенку социально-бытовых ситуациях.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460" y="3425371"/>
            <a:ext cx="4975225" cy="319314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1886" y="2836548"/>
            <a:ext cx="3661309" cy="364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8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Сюжетно-ролевые игры способствуют развитию коммуникативно-речевых навыков , стимулируют общительность детей, воспитывают социальные навыки и умения. </a:t>
            </a:r>
            <a:br>
              <a:rPr lang="ru-RU" sz="32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018" y="2249488"/>
            <a:ext cx="2631246" cy="3541712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9428" y="1870578"/>
            <a:ext cx="3703989" cy="3920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06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420915"/>
            <a:ext cx="9905998" cy="2989942"/>
          </a:xfrm>
        </p:spPr>
        <p:txBody>
          <a:bodyPr>
            <a:normAutofit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 конце учебного года логопедом проводится итоговая диагностика. Полученные результаты общего и речевого развития ребёнка сравниваются с данными первичного обследования.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1645" y="2946400"/>
            <a:ext cx="3135766" cy="3710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952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618517"/>
            <a:ext cx="9905998" cy="2356911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основе полученных результатов осуществляется выбор дальнейшего индивидуального образовательного маршрута ребёнка, намечаются пути повышения эффективности коррекционно-педагогической работы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7814" y="2975428"/>
            <a:ext cx="3537329" cy="3062514"/>
          </a:xfrm>
        </p:spPr>
      </p:pic>
    </p:spTree>
    <p:extLst>
      <p:ext uri="{BB962C8B-B14F-4D97-AF65-F5344CB8AC3E}">
        <p14:creationId xmlns:p14="http://schemas.microsoft.com/office/powerpoint/2010/main" val="2652082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3024568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Таким образом, тесная взаимосвязь в работе учителя-логопеда и воспитателей позволяет добиваться положительных результатов в коррекции речи дошкольников.</a:t>
            </a:r>
            <a:b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8193" y="2464630"/>
            <a:ext cx="3370036" cy="4110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161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112</TotalTime>
  <Words>493</Words>
  <Application>Microsoft Office PowerPoint</Application>
  <PresentationFormat>Широкоэкранный</PresentationFormat>
  <Paragraphs>29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Arial</vt:lpstr>
      <vt:lpstr>Calibri</vt:lpstr>
      <vt:lpstr>Times New Roman</vt:lpstr>
      <vt:lpstr>Trebuchet MS</vt:lpstr>
      <vt:lpstr>Tw Cen MT</vt:lpstr>
      <vt:lpstr>Контур</vt:lpstr>
      <vt:lpstr>Взаимодействие учителя-логопеда и воспитателя в ДОУ</vt:lpstr>
      <vt:lpstr>В основе слаженной работы учителя-логопеда и других специалистов  лежат следующие принципы</vt:lpstr>
      <vt:lpstr>В начале учебного года, воспитатель и логопед совместно разрабатывают перспективный план Лексических тем на весь учебный год, чтобы одновременно давать детям информацию по пройденным темам</vt:lpstr>
      <vt:lpstr>Например, если запланирована определенная лексическая тема, то воспитатель проводит познавательное занятие, лепку или рисование по этой теме, дидактические, настольные, сюжетно-ролевые, подвижные игры, беседы, наблюдения, знакомит детей с произведениями художественной литературы по данной тематике</vt:lpstr>
      <vt:lpstr>А учитель-логопед на этом же материале отрабатывает правильное звукопроизношение, развивает грамматическую сторону речи, работает над развитием связной речи</vt:lpstr>
      <vt:lpstr>Для работы над лексическими темами, в группе есть папка «Задания логопеда», которую логопед регулярно пополняет речевым материалом, речевыми , пальчиковыми играми на развитие словаря, грамматики, фонематического слуха  и восприятия, чтобы по возможности воспитатели использовали этот материал в своей работе. </vt:lpstr>
      <vt:lpstr>На основе такого взаимодействия, воспитатель выполняет помимо общеобразовательных  и ряд коррекционных задач.</vt:lpstr>
      <vt:lpstr>В задачу воспитателя также входит повседневное наблюдение за состоянием речевой деятельности детей, в каждом периоде коррекционного процесса, контроль за правильным использованием поставленных или исправленных логопедом звуков. Специфика работы воспитателя при взаимодействии с логопедом заключается в том, что воспитатель организует и проводит занятия по заданию учителя-логопеда. </vt:lpstr>
      <vt:lpstr>Рекомендуются следующие виды упражнений :  - закрепление хорошо поставленных звуков (произношение слогов, слов, предложений);  - повторение стихотворений, рассказов; упражнения на развитие внимания, памяти, логического мышления, фонематического слуха, навыков звукового анализа и синтеза;  - активизация связной речи в беседе на знакомые лексические или бытовые темы. </vt:lpstr>
      <vt:lpstr>Для этой работы в группе есть тетрадь «Взаимодействия учителя-логопеда и воспитателя»</vt:lpstr>
      <vt:lpstr>В ней логопед записывает индивидуальные задания по каждому ребенку, а в другой графе – воспитатель прописывает комментарии о проделанной работе с ребенком </vt:lpstr>
      <vt:lpstr>Учитель-логопед рекомендует воспитателям проводить в утренние и вечерние часы комплексы пальчиковых и артикуляционных упражнений и включать в работу чтение стихов, чистоговорок и загадок, выделение из текста слов с заданным звуком. </vt:lpstr>
      <vt:lpstr>Логопед постоянно информирует воспитателя о прогрессе в работе над постановкой и автоматизации звуков, чтобы исключить ошибки в работе воспитателя. </vt:lpstr>
      <vt:lpstr>В процессе коррекционной работы, воспитателем уделяется большое внимание развитию мелкой моторики. Так, во внеучебное время можно предложить детям  складывать мозайку </vt:lpstr>
      <vt:lpstr>пазлы, фигуры из спичек или счетных палочек, тренироваться в завязывании и развязывании шнурков </vt:lpstr>
      <vt:lpstr>Детям можно предложить работу в тетрадях для развития навыков письма. Рекомендованные для детей с речевыми нарушениями </vt:lpstr>
      <vt:lpstr>Работа воспитателя по обучению детей сюжетно-ролевой игре – также необходимый элемент его педагогической деятельности </vt:lpstr>
      <vt:lpstr>В сюжетно-ролевых играх воспитатель активизирует  и обогащает словарь , развивает связную речь, обучает взаимодействию в знакомых ребенку социально-бытовых ситуациях. </vt:lpstr>
      <vt:lpstr>Сюжетно-ролевые игры способствуют развитию коммуникативно-речевых навыков , стимулируют общительность детей, воспитывают социальные навыки и умения.  </vt:lpstr>
      <vt:lpstr>B конце учебного года логопедом проводится итоговая диагностика. Полученные результаты общего и речевого развития ребёнка сравниваются с данными первичного обследования. </vt:lpstr>
      <vt:lpstr>На основе полученных результатов осуществляется выбор дальнейшего индивидуального образовательного маршрута ребёнка, намечаются пути повышения эффективности коррекционно-педагогической работы</vt:lpstr>
      <vt:lpstr>Таким образом, тесная взаимосвязь в работе учителя-логопеда и воспитателей позволяет добиваться положительных результатов в коррекции речи дошкольников.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Взаимодействие учителя-логопеда и воспитателя в ДОУ</dc:title>
  <dc:creator>Олеся</dc:creator>
  <cp:lastModifiedBy>Олеся</cp:lastModifiedBy>
  <cp:revision>13</cp:revision>
  <dcterms:created xsi:type="dcterms:W3CDTF">2021-04-21T18:07:52Z</dcterms:created>
  <dcterms:modified xsi:type="dcterms:W3CDTF">2021-04-22T18:56:03Z</dcterms:modified>
</cp:coreProperties>
</file>