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4381" autoAdjust="0"/>
  </p:normalViewPr>
  <p:slideViewPr>
    <p:cSldViewPr snapToGrid="0">
      <p:cViewPr varScale="1">
        <p:scale>
          <a:sx n="45" d="100"/>
          <a:sy n="45" d="100"/>
        </p:scale>
        <p:origin x="-69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221BB69-B993-4763-99FB-14EE774C3068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4742A3A-7063-440D-828F-BE426A9F76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181EE8-D084-487C-AC29-CC63F87C8C1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0" y="4324350"/>
            <a:ext cx="1744663" cy="777875"/>
          </a:xfrm>
          <a:custGeom>
            <a:avLst/>
            <a:gdLst>
              <a:gd name="T0" fmla="*/ 0 w 372"/>
              <a:gd name="T1" fmla="*/ 0 h 166"/>
              <a:gd name="T2" fmla="*/ 372 w 372"/>
              <a:gd name="T3" fmla="*/ 166 h 166"/>
            </a:gdLst>
            <a:ahLst/>
            <a:cxnLst>
              <a:cxn ang="0">
                <a:pos x="287" y="166"/>
              </a:cxn>
              <a:cxn ang="0">
                <a:pos x="293" y="164"/>
              </a:cxn>
              <a:cxn ang="0">
                <a:pos x="294" y="163"/>
              </a:cxn>
              <a:cxn ang="0">
                <a:pos x="370" y="87"/>
              </a:cxn>
              <a:cxn ang="0">
                <a:pos x="370" y="78"/>
              </a:cxn>
              <a:cxn ang="0">
                <a:pos x="294" y="3"/>
              </a:cxn>
              <a:cxn ang="0">
                <a:pos x="293" y="2"/>
              </a:cxn>
              <a:cxn ang="0">
                <a:pos x="287" y="0"/>
              </a:cxn>
              <a:cxn ang="0">
                <a:pos x="0" y="0"/>
              </a:cxn>
              <a:cxn ang="0">
                <a:pos x="0" y="166"/>
              </a:cxn>
              <a:cxn ang="0">
                <a:pos x="287" y="166"/>
              </a:cxn>
            </a:cxnLst>
            <a:rect l="T0" t="T1" r="T2" b="T3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6347-EEE5-4859-B5C6-213A381E3965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4529138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71ADF-1BD8-42CD-B3D7-3A17FBFAAC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20799-7D02-42D9-9328-9D0EEE5333F0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CFF96-6916-4418-9D06-9D607407F1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96DC6-E908-4F44-9F88-0CAB5BB60D81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61A44-DB20-422A-BC06-17EAC9ED83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0F3EF-BA4E-4C55-BAC1-9E7D9C4716B8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B5C3F-7D59-4B2C-8C51-E6F6FAE12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37E59-0129-4F00-94DC-A40FCC1FAA2D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6EC8-8019-4990-A871-D54B40A392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D067F-5324-48FF-8F0A-0BB5162BB3FD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620E0-13A4-4418-B79D-7FD21842F9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B1615-DD97-4092-B87A-01295F42058A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103A2-A1D3-427D-96E2-41B2AA3810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E4BD4-5D48-4A02-AB89-2371A7A78468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6CEB4-FD1A-413B-99E9-E04A71D58E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94B25-58E0-4A21-BFCD-14A97C7B88B5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BF647-368C-4A79-827F-3D1B0BF79C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891EA-5926-4E6E-A3D9-534D2D6D442F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20808-66ED-4475-9DF7-6B1F00C136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31781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2466975" y="647700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7" name="TextBox 14"/>
          <p:cNvSpPr txBox="1"/>
          <p:nvPr/>
        </p:nvSpPr>
        <p:spPr>
          <a:xfrm>
            <a:off x="11114088" y="290512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2695E-495B-4385-8F38-E43FF5713B5C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31813" y="3244850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DB424-08E1-4DFA-A7C5-AF6748215B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56EFD-D51E-410C-8C9B-8241D063AC2F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36263A-1858-44AA-A047-45740DE75C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6" name="TextBox 16"/>
          <p:cNvSpPr txBox="1"/>
          <p:nvPr/>
        </p:nvSpPr>
        <p:spPr>
          <a:xfrm>
            <a:off x="2466975" y="647700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7" name="TextBox 17"/>
          <p:cNvSpPr txBox="1"/>
          <p:nvPr/>
        </p:nvSpPr>
        <p:spPr>
          <a:xfrm>
            <a:off x="11114088" y="290512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3E09C-9EC1-4D34-95AF-7238AFE23108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C6BCE-D4E7-4E97-8139-4393F32E5F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D669E-76C0-4003-B0B9-4A2F48A2112D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BCCCC-AB1E-4456-9BB0-E7729FEE9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6E776-D0CD-406F-BACA-8A13BE0F60FD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CEBD2-9520-4709-A1C9-42C63EA0E9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4763" y="714375"/>
            <a:ext cx="1589088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87969-FDFE-4008-BA52-FC6868775B5D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6D035-C93A-4CA8-A3F1-40B3A2EC5F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2"/>
          <p:cNvGrpSpPr>
            <a:grpSpLocks/>
          </p:cNvGrpSpPr>
          <p:nvPr/>
        </p:nvGrpSpPr>
        <p:grpSpPr bwMode="auto">
          <a:xfrm>
            <a:off x="0" y="228600"/>
            <a:ext cx="285115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200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7156" y="2779108"/>
              <a:ext cx="550418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2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804" y="5630785"/>
              <a:ext cx="146057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2813" y="2818321"/>
              <a:ext cx="700533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6546" y="285750"/>
              <a:ext cx="90610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880" y="2599273"/>
              <a:ext cx="67619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518" y="4757298"/>
              <a:ext cx="162286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575" y="1282282"/>
              <a:ext cx="1768913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346" y="5652419"/>
              <a:ext cx="137943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518" y="4655887"/>
              <a:ext cx="31104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137" y="5410385"/>
              <a:ext cx="204209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grpSp>
        <p:nvGrpSpPr>
          <p:cNvPr id="1027" name="Group 9"/>
          <p:cNvGrpSpPr>
            <a:grpSpLocks/>
          </p:cNvGrpSpPr>
          <p:nvPr/>
        </p:nvGrpSpPr>
        <p:grpSpPr bwMode="auto">
          <a:xfrm>
            <a:off x="26988" y="0"/>
            <a:ext cx="2357437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4833"/>
              <a:ext cx="408933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730" y="3771618"/>
              <a:ext cx="349763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105" y="5052893"/>
              <a:ext cx="357653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6746" y="3811082"/>
              <a:ext cx="457585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3355" y="1263001"/>
              <a:ext cx="144639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5889" y="5640911"/>
              <a:ext cx="11176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0967" y="3599290"/>
              <a:ext cx="68375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1493" y="2802110"/>
              <a:ext cx="1168945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331" y="5664590"/>
              <a:ext cx="99932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1493" y="5081833"/>
              <a:ext cx="114396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1493" y="4977910"/>
              <a:ext cx="32872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105" y="5434381"/>
              <a:ext cx="174882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2592388" y="623888"/>
            <a:ext cx="891222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89213" y="2133600"/>
            <a:ext cx="8915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3" y="6130925"/>
            <a:ext cx="1146175" cy="369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9EA150-CA15-41C2-A3CF-E01CCBAF3E32}" type="datetimeFigureOut">
              <a:rPr lang="ru-RU"/>
              <a:pPr>
                <a:defRPr/>
              </a:pPr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3" y="6135688"/>
            <a:ext cx="762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3" y="787400"/>
            <a:ext cx="7794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E40436-F163-4B37-9AFF-E61F79AD4C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3200"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smtClean="0"/>
              <a:t>Тема урока:</a:t>
            </a:r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ru-RU" sz="8000" smtClean="0">
                <a:latin typeface="Times New Roman" pitchFamily="18" charset="0"/>
                <a:cs typeface="Times New Roman" pitchFamily="18" charset="0"/>
              </a:rPr>
              <a:t>Северная война</a:t>
            </a:r>
          </a:p>
          <a:p>
            <a:pPr marL="0" indent="0" algn="ctr" eaLnBrk="1" hangingPunct="1">
              <a:buFont typeface="Wingdings 3" pitchFamily="18" charset="2"/>
              <a:buNone/>
            </a:pPr>
            <a:r>
              <a:rPr lang="ru-RU" sz="8000" smtClean="0">
                <a:latin typeface="Times New Roman" pitchFamily="18" charset="0"/>
                <a:cs typeface="Times New Roman" pitchFamily="18" charset="0"/>
              </a:rPr>
              <a:t>1700-1721 гг.</a:t>
            </a:r>
          </a:p>
          <a:p>
            <a:pPr marL="0" indent="0" algn="r" eaLnBrk="1" hangingPunct="1">
              <a:buFont typeface="Wingdings 3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учитель истории Лебедь Е.А.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ru-RU" smtClean="0"/>
              <a:t>План урока: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/>
                </a:solidFill>
              </a:rPr>
              <a:t>1. </a:t>
            </a:r>
            <a:r>
              <a:rPr lang="ru-RU" b="1" dirty="0" smtClean="0">
                <a:solidFill>
                  <a:schemeClr val="tx1"/>
                </a:solidFill>
              </a:rPr>
              <a:t>Цель </a:t>
            </a:r>
            <a:r>
              <a:rPr lang="ru-RU" b="1" dirty="0">
                <a:solidFill>
                  <a:schemeClr val="tx1"/>
                </a:solidFill>
              </a:rPr>
              <a:t>и причины Северной войны.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/>
                </a:solidFill>
              </a:rPr>
              <a:t>2. Начало войны. </a:t>
            </a:r>
            <a:r>
              <a:rPr lang="ru-RU" b="1" dirty="0" smtClean="0">
                <a:solidFill>
                  <a:schemeClr val="tx1"/>
                </a:solidFill>
              </a:rPr>
              <a:t>Нарвская </a:t>
            </a:r>
            <a:r>
              <a:rPr lang="ru-RU" b="1" dirty="0" err="1" smtClean="0">
                <a:solidFill>
                  <a:schemeClr val="tx1"/>
                </a:solidFill>
              </a:rPr>
              <a:t>конфузия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  <a:endParaRPr lang="ru-RU" b="1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/>
                </a:solidFill>
              </a:rPr>
              <a:t>3. Военная реформа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  <a:r>
              <a:rPr lang="ru-RU" b="1" dirty="0">
                <a:solidFill>
                  <a:schemeClr val="tx1"/>
                </a:solidFill>
              </a:rPr>
              <a:t> Первые победы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  <a:endParaRPr lang="ru-RU" b="1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/>
                </a:solidFill>
              </a:rPr>
              <a:t>4</a:t>
            </a:r>
            <a:r>
              <a:rPr lang="ru-RU" b="1" dirty="0" smtClean="0">
                <a:solidFill>
                  <a:schemeClr val="tx1"/>
                </a:solidFill>
              </a:rPr>
              <a:t>.Битва у Лесной.  </a:t>
            </a:r>
            <a:r>
              <a:rPr lang="ru-RU" b="1" dirty="0">
                <a:solidFill>
                  <a:schemeClr val="tx1"/>
                </a:solidFill>
              </a:rPr>
              <a:t>Полтавская битва.</a:t>
            </a:r>
            <a:endParaRPr lang="en-US" b="1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5. </a:t>
            </a:r>
            <a:r>
              <a:rPr lang="ru-RU" b="1" dirty="0" err="1">
                <a:solidFill>
                  <a:schemeClr val="tx1"/>
                </a:solidFill>
              </a:rPr>
              <a:t>Прутский</a:t>
            </a:r>
            <a:r>
              <a:rPr lang="ru-RU" b="1" dirty="0">
                <a:solidFill>
                  <a:schemeClr val="tx1"/>
                </a:solidFill>
              </a:rPr>
              <a:t> поход.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6. </a:t>
            </a:r>
            <a:r>
              <a:rPr lang="ru-RU" b="1" dirty="0">
                <a:solidFill>
                  <a:schemeClr val="tx1"/>
                </a:solidFill>
              </a:rPr>
              <a:t>Победы русского флота.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/>
                </a:solidFill>
              </a:rPr>
              <a:t>7</a:t>
            </a:r>
            <a:r>
              <a:rPr lang="ru-RU" b="1" dirty="0" smtClean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Ништадтский</a:t>
            </a:r>
            <a:r>
              <a:rPr lang="ru-RU" b="1" dirty="0">
                <a:solidFill>
                  <a:schemeClr val="tx1"/>
                </a:solidFill>
              </a:rPr>
              <a:t> мир. Итоги войны.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endParaRPr lang="ru-RU" sz="1800" b="1" dirty="0">
              <a:solidFill>
                <a:srgbClr val="FF9900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endParaRPr lang="ru-RU" sz="1800" b="1" dirty="0">
              <a:solidFill>
                <a:srgbClr val="FF9900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ru-RU" smtClean="0"/>
              <a:t>Задачи на урок:</a:t>
            </a:r>
          </a:p>
        </p:txBody>
      </p:sp>
      <p:sp>
        <p:nvSpPr>
          <p:cNvPr id="21506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b="1" smtClean="0"/>
              <a:t>1. Познакомиться с основными событиями Северной войны, её причинами, ходом, итогами войны.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b="1" smtClean="0"/>
              <a:t>2. Почувствовать гордость за славные дела наших предков.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ru-RU" smtClean="0"/>
              <a:t>Эпиграф к уроку: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«Гордиться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славою своих предков не только можно, но и должно; не уважать оной есть постыдное малодушие». 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А.С. Пушкин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b="1" smtClean="0"/>
              <a:t>Вопрос. </a:t>
            </a:r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Каковы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были цели России в Северной войне?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smtClean="0"/>
              <a:t>Причины войны: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1. Установление господства Швеции на Балтике.</a:t>
            </a: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Стремление России вернуть выход к Балтийскому морю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smtClean="0"/>
              <a:t>Вопрос?</a:t>
            </a:r>
          </a:p>
        </p:txBody>
      </p:sp>
      <p:sp>
        <p:nvSpPr>
          <p:cNvPr id="25602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b="1" smtClean="0"/>
              <a:t> Как назывался союз России с Серными государствами? В каком году он был создан?  Каков его состав? </a:t>
            </a: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6626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eaLnBrk="1" hangingPunct="1"/>
            <a:r>
              <a:rPr lang="ru-RU" b="1" smtClean="0"/>
              <a:t>Северный Союз</a:t>
            </a:r>
          </a:p>
          <a:p>
            <a:pPr eaLnBrk="1" hangingPunct="1"/>
            <a:r>
              <a:rPr lang="ru-RU" b="1" smtClean="0"/>
              <a:t>В 1699 год</a:t>
            </a:r>
          </a:p>
          <a:p>
            <a:pPr eaLnBrk="1" hangingPunct="1"/>
            <a:r>
              <a:rPr lang="ru-RU" b="1" smtClean="0"/>
              <a:t>(Россия, Дания, Саксония, Речь Посполитая)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smtClean="0"/>
              <a:t>Работа с картой</a:t>
            </a:r>
          </a:p>
        </p:txBody>
      </p:sp>
      <p:sp>
        <p:nvSpPr>
          <p:cNvPr id="27650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ru-RU" b="1" smtClean="0"/>
              <a:t>Покажите на карте государства которые входили в Северный союз.</a:t>
            </a:r>
          </a:p>
        </p:txBody>
      </p:sp>
      <p:pic>
        <p:nvPicPr>
          <p:cNvPr id="27651" name="Фильм.wmv">
            <a:hlinkClick r:id="" action="ppaction://media"/>
          </p:cNvPr>
          <p:cNvPicPr>
            <a:picLocks noGrp="1" noRot="1"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1575" y="3117850"/>
            <a:ext cx="4986338" cy="374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ru-RU" smtClean="0"/>
              <a:t>Начало войны. Нарвская конфузия.</a:t>
            </a:r>
          </a:p>
        </p:txBody>
      </p:sp>
      <p:pic>
        <p:nvPicPr>
          <p:cNvPr id="28674" name="Picture 18" descr="Victory_at_Narva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265238"/>
            <a:ext cx="4648200" cy="3276600"/>
          </a:xfrm>
        </p:spPr>
      </p:pic>
      <p:pic>
        <p:nvPicPr>
          <p:cNvPr id="28675" name="Фильм.wmv">
            <a:hlinkClick r:id="" action="ppaction://media"/>
          </p:cNvPr>
          <p:cNvPicPr>
            <a:picLocks noGrp="1" noRot="1"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3925" y="1265238"/>
            <a:ext cx="7458075" cy="559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ru-RU" smtClean="0"/>
              <a:t>Работа с учебником.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Назовите причины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поражения  русской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армии в начале Северной войны. </a:t>
            </a: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Стр. 118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1.Превосходство шведов в подготовке армии, как технической, так и тактической.</a:t>
            </a: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2.Предательство иностранных офицеров, служивших в русской армии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r>
              <a:rPr lang="ru-RU" smtClean="0"/>
              <a:t>Вопрос?</a:t>
            </a:r>
          </a:p>
        </p:txBody>
      </p:sp>
      <p:sp>
        <p:nvSpPr>
          <p:cNvPr id="31746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Как вы думаете, почему Карл 12 решил, что с Россией покончено?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1. Русские потеряли 8 тыс. солдат, шведы – 3 тыс.</a:t>
            </a: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Армия Петра осталась без артиллерии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altLang="ru-RU" smtClean="0">
                <a:solidFill>
                  <a:srgbClr val="190ADA"/>
                </a:solidFill>
              </a:rPr>
              <a:t>Военная реформа</a:t>
            </a:r>
            <a:endParaRPr lang="ru-RU" smtClean="0"/>
          </a:p>
        </p:txBody>
      </p:sp>
      <p:pic>
        <p:nvPicPr>
          <p:cNvPr id="33794" name="Picture 10" descr="Рисунок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5600" y="4265613"/>
            <a:ext cx="3663950" cy="2551112"/>
          </a:xfrm>
          <a:ln w="76200">
            <a:solidFill>
              <a:srgbClr val="660033"/>
            </a:solidFill>
          </a:ln>
        </p:spPr>
      </p:pic>
      <p:pic>
        <p:nvPicPr>
          <p:cNvPr id="33795" name="Picture 14" descr="Рисунок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413" y="1225550"/>
            <a:ext cx="3014662" cy="2922588"/>
          </a:xfrm>
          <a:prstGeom prst="rect">
            <a:avLst/>
          </a:prstGeom>
          <a:noFill/>
          <a:ln w="76200">
            <a:solidFill>
              <a:srgbClr val="660033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942013" y="1487488"/>
            <a:ext cx="60960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Поражение и потеря всей артиллерии под Нарвой заставили Петра провести военную реформу и приложить все усилия для реорганизации военной промышленности</a:t>
            </a:r>
            <a:r>
              <a:rPr lang="ru-RU" b="1" dirty="0">
                <a:solidFill>
                  <a:srgbClr val="FFFF00"/>
                </a:solidFill>
                <a:latin typeface="+mn-lt"/>
                <a:cs typeface="+mn-cs"/>
              </a:rPr>
              <a:t>. </a:t>
            </a: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smtClean="0"/>
              <a:t>Работа с историческим документом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Выписать реформы проведённые Петром1.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b="1" dirty="0" smtClean="0">
                <a:solidFill>
                  <a:schemeClr val="tx1"/>
                </a:solidFill>
              </a:rPr>
              <a:t>Выяснить что строилось и создавалось при Петре 1.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b="1" dirty="0">
                <a:solidFill>
                  <a:schemeClr val="tx1"/>
                </a:solidFill>
              </a:rPr>
              <a:t>Отметьте первые победы русской  армии.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b="1" dirty="0" smtClean="0">
                <a:solidFill>
                  <a:schemeClr val="tx1"/>
                </a:solidFill>
              </a:rPr>
              <a:t>В каком году был основан Санкт- Петербург.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9800" y="2509838"/>
            <a:ext cx="8024813" cy="4068762"/>
          </a:xfrm>
        </p:spPr>
        <p:txBody>
          <a:bodyPr rtlCol="0">
            <a:normAutofit/>
          </a:bodyPr>
          <a:lstStyle/>
          <a:p>
            <a:pPr algn="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В 1701г. армия Б</a:t>
            </a: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. П. Шереметева 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разгромила отряд генерала </a:t>
            </a:r>
            <a:r>
              <a:rPr lang="ru-RU" alt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Шлиппенбаха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 при </a:t>
            </a:r>
            <a:r>
              <a:rPr lang="ru-RU" altLang="ru-RU" sz="2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Эрестфере</a:t>
            </a: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.</a:t>
            </a:r>
          </a:p>
          <a:p>
            <a:pPr algn="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В 1702г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. была взята крепость Шлиссельбург у истока Невы. </a:t>
            </a:r>
            <a:endParaRPr lang="ru-RU" altLang="ru-RU" sz="2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</a:endParaRPr>
          </a:p>
          <a:p>
            <a:pPr algn="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    В 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1703г. войска Шереметева взяли крепость </a:t>
            </a:r>
            <a:r>
              <a:rPr lang="ru-RU" altLang="ru-RU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Ниеншанц</a:t>
            </a:r>
            <a:r>
              <a:rPr lang="ru-RU" alt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 в устье Невы.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US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     </a:t>
            </a: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</a:rPr>
              <a:t>В 1704г. русская  армия взяла Дерпт и Нарву. </a:t>
            </a:r>
            <a:endParaRPr lang="ru-RU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5843" name="Picture 9" descr="800px-Storm_of_Noteburg_1702"/>
          <p:cNvPicPr>
            <a:picLocks noGrp="1"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" y="20638"/>
            <a:ext cx="37338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Прямоугольник 5"/>
          <p:cNvSpPr>
            <a:spLocks noChangeArrowheads="1"/>
          </p:cNvSpPr>
          <p:nvPr/>
        </p:nvSpPr>
        <p:spPr bwMode="auto">
          <a:xfrm>
            <a:off x="4445000" y="6108700"/>
            <a:ext cx="6096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000" b="1">
                <a:latin typeface="Times New Roman" pitchFamily="18" charset="0"/>
              </a:rPr>
              <a:t>Т.О. Россия получила назад все земли, утраченные в Прибалтике в 17 в.  И началось основание г. Санкт- Петербурга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algn="ctr" eaLnBrk="1" hangingPunct="1"/>
            <a:r>
              <a:rPr lang="ru-RU" smtClean="0"/>
              <a:t>Закрепление пройденного материала</a:t>
            </a:r>
          </a:p>
        </p:txBody>
      </p:sp>
      <p:sp>
        <p:nvSpPr>
          <p:cNvPr id="37890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1.Назовите период Северной войны: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А) 1705- 1725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Б) 1700-1721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В) 1703-1725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8914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2. С какой страной вела Северную войну Россия: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А)  Англией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Б) Швецией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В)  Данией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9938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3. Кто был королём Швеции в период Северной войны: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А) Август 2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Б) Наполеон 1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В) Карл 12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0962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4. Что такое конфузия: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А) победа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Б) война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В) оплошность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Назовите событие Северной войны, связанное с этим словом.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1986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5. В каком году был основан Санкт – Петербург: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А) 1700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Б) 1701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В) 1703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3010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6. К чему привела военная  реформа Петра 1?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4034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smtClean="0"/>
              <a:t>-Что вы узнали сегодня на уроке?</a:t>
            </a:r>
            <a:br>
              <a:rPr lang="ru-RU" smtClean="0"/>
            </a:br>
            <a:r>
              <a:rPr lang="ru-RU" smtClean="0"/>
              <a:t>-Что предстоит вам ещё узнать?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>
          <a:xfrm>
            <a:off x="2592388" y="623888"/>
            <a:ext cx="8912225" cy="128111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5058" name="Объект 2"/>
          <p:cNvSpPr>
            <a:spLocks noGrp="1"/>
          </p:cNvSpPr>
          <p:nvPr>
            <p:ph idx="1"/>
          </p:nvPr>
        </p:nvSpPr>
        <p:spPr>
          <a:xfrm>
            <a:off x="2589213" y="2133600"/>
            <a:ext cx="8915400" cy="3778250"/>
          </a:xfrm>
        </p:spPr>
        <p:txBody>
          <a:bodyPr/>
          <a:lstStyle/>
          <a:p>
            <a:pPr eaLnBrk="1" hangingPunct="1"/>
            <a:r>
              <a:rPr lang="ru-RU" smtClean="0"/>
              <a:t>Домашнее задание: П. 14, стр.</a:t>
            </a:r>
          </a:p>
          <a:p>
            <a:pPr eaLnBrk="1" hangingPunct="1"/>
            <a:r>
              <a:rPr lang="ru-RU" smtClean="0"/>
              <a:t>Сообщения: о битве у Лесной и о Полтавской битве.</a:t>
            </a:r>
          </a:p>
          <a:p>
            <a:pPr eaLnBrk="1" hangingPunct="1"/>
            <a:endParaRPr lang="ru-RU" sz="1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201</TotalTime>
  <Words>433</Words>
  <Application>Microsoft Office PowerPoint</Application>
  <PresentationFormat>Произвольный</PresentationFormat>
  <Paragraphs>83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17</vt:i4>
      </vt:variant>
      <vt:variant>
        <vt:lpstr>Заголовки слайдов</vt:lpstr>
      </vt:variant>
      <vt:variant>
        <vt:i4>25</vt:i4>
      </vt:variant>
    </vt:vector>
  </HeadingPairs>
  <TitlesOfParts>
    <vt:vector size="47" baseType="lpstr">
      <vt:lpstr>Arial</vt:lpstr>
      <vt:lpstr>Century Gothic</vt:lpstr>
      <vt:lpstr>Wingdings 3</vt:lpstr>
      <vt:lpstr>Calibri</vt:lpstr>
      <vt:lpstr>Times New Roman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Тема урока:</vt:lpstr>
      <vt:lpstr>План урока:</vt:lpstr>
      <vt:lpstr>Задачи на урок:</vt:lpstr>
      <vt:lpstr>Эпиграф к уроку:</vt:lpstr>
      <vt:lpstr>Вопрос. </vt:lpstr>
      <vt:lpstr>Причины войны:</vt:lpstr>
      <vt:lpstr>Вопрос?</vt:lpstr>
      <vt:lpstr>Слайд 8</vt:lpstr>
      <vt:lpstr>Работа с картой</vt:lpstr>
      <vt:lpstr>Начало войны. Нарвская конфузия.</vt:lpstr>
      <vt:lpstr>Работа с учебником.</vt:lpstr>
      <vt:lpstr>Слайд 12</vt:lpstr>
      <vt:lpstr>Вопрос?</vt:lpstr>
      <vt:lpstr>Слайд 14</vt:lpstr>
      <vt:lpstr>Военная реформа</vt:lpstr>
      <vt:lpstr>Работа с историческим документом</vt:lpstr>
      <vt:lpstr>Слайд 17</vt:lpstr>
      <vt:lpstr>Закрепление пройденного материала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</dc:title>
  <dc:creator>Us</dc:creator>
  <cp:lastModifiedBy>user</cp:lastModifiedBy>
  <cp:revision>18</cp:revision>
  <dcterms:created xsi:type="dcterms:W3CDTF">2017-11-12T15:16:17Z</dcterms:created>
  <dcterms:modified xsi:type="dcterms:W3CDTF">2018-06-09T15:14:21Z</dcterms:modified>
</cp:coreProperties>
</file>