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8"/>
  </p:notesMasterIdLst>
  <p:sldIdLst>
    <p:sldId id="256" r:id="rId2"/>
    <p:sldId id="258" r:id="rId3"/>
    <p:sldId id="259" r:id="rId4"/>
    <p:sldId id="261" r:id="rId5"/>
    <p:sldId id="262" r:id="rId6"/>
    <p:sldId id="263" r:id="rId7"/>
    <p:sldId id="260" r:id="rId8"/>
    <p:sldId id="264" r:id="rId9"/>
    <p:sldId id="269" r:id="rId10"/>
    <p:sldId id="265" r:id="rId11"/>
    <p:sldId id="266" r:id="rId12"/>
    <p:sldId id="270" r:id="rId13"/>
    <p:sldId id="271" r:id="rId14"/>
    <p:sldId id="272" r:id="rId15"/>
    <p:sldId id="273" r:id="rId16"/>
    <p:sldId id="274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993C6A-0414-4F37-B519-3EC5BF054D56}" type="datetimeFigureOut">
              <a:rPr lang="ru-RU" smtClean="0"/>
              <a:pPr/>
              <a:t>22.12.2020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E32FE2-3086-4BC1-A61C-29FBE9B7766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E32FE2-3086-4BC1-A61C-29FBE9B77666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22.12.2020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>
    <p:zoom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8072494" cy="1214446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Муниципальное бюджетное общеобразовательное учреждение «Овгортская школа-интернат среднего общего образования</a:t>
            </a:r>
            <a:r>
              <a:rPr lang="ru-RU" sz="14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»</a:t>
            </a:r>
            <a:endParaRPr lang="ru-RU" sz="140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0" y="1571612"/>
            <a:ext cx="9144000" cy="1660523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РАЗВИТИЕ ТВОРЧЕСКИХ СПОСОБНОСТЕЙ ВОСПИТАННИКОВ В ОБЛАСТИ НАЦИОНАЛЬНО-ПРИКЛАДНОГО ИСКУССТВА</a:t>
            </a:r>
          </a:p>
          <a:p>
            <a:pPr algn="ctr">
              <a:buNone/>
            </a:pPr>
            <a:endParaRPr lang="ru-RU" dirty="0">
              <a:latin typeface="Bahnschrift Light" pitchFamily="34" charset="0"/>
            </a:endParaRPr>
          </a:p>
        </p:txBody>
      </p:sp>
      <p:pic>
        <p:nvPicPr>
          <p:cNvPr id="4" name="Picture 3" descr="C:\Users\User\Desktop\Новая папка (4)\IMG-cb27bc33a655ad7598d6853fa608f601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3071810"/>
            <a:ext cx="5357850" cy="35262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500174"/>
            <a:ext cx="8929718" cy="26534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400" dirty="0" smtClean="0"/>
              <a:t>«Мудрость красоты» подчеркивает, что ребенка необходимо привязывать всеми его чувствами к древу культуры его народа</a:t>
            </a:r>
            <a:br>
              <a:rPr lang="ru-RU" sz="4400" dirty="0" smtClean="0"/>
            </a:br>
            <a:r>
              <a:rPr lang="ru-RU" sz="4000" dirty="0" smtClean="0"/>
              <a:t>                                            Б. М. </a:t>
            </a:r>
            <a:r>
              <a:rPr lang="ru-RU" sz="4000" dirty="0" err="1" smtClean="0"/>
              <a:t>Неменский</a:t>
            </a:r>
            <a:r>
              <a:rPr lang="ru-RU" sz="4000" dirty="0" smtClean="0"/>
              <a:t> </a:t>
            </a:r>
            <a:br>
              <a:rPr lang="ru-RU" sz="4000" dirty="0" smtClean="0"/>
            </a:br>
            <a:endParaRPr lang="ru-RU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Родной край-этот тот дом, из которого, дети отправляются по дорогам мирового искусства, поэтому  творчество родного края они должны знать и понимать.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фотки с телефона Зинаида Петровна\20201206_1620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186565" y="3186905"/>
            <a:ext cx="4445032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3" descr="C:\Users\User\Desktop\фотки с телефона Зинаида Петровна\20201206_1625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3419872" y="3429000"/>
            <a:ext cx="5149532" cy="2896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358214" cy="1143000"/>
          </a:xfrm>
        </p:spPr>
        <p:txBody>
          <a:bodyPr>
            <a:noAutofit/>
          </a:bodyPr>
          <a:lstStyle/>
          <a:p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Не зная родное искусство, человек не может понимать и уважать культуру другого народа, понимать психологию.</a:t>
            </a:r>
            <a:endParaRPr lang="ru-RU" sz="2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C:\Users\User\Desktop\Фотки интернат 2020\SAM_35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067236"/>
            <a:ext cx="4176464" cy="31323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3" descr="C:\Users\User\Desktop\Фотки интернат 2020\SAM_35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573016"/>
            <a:ext cx="3912435" cy="29343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785794"/>
            <a:ext cx="7488832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effectLst/>
                <a:latin typeface="Times New Roman" pitchFamily="18" charset="0"/>
                <a:cs typeface="Times New Roman" pitchFamily="18" charset="0"/>
              </a:rPr>
              <a:t>Искусство народа развивается на основе преемственности традиций и является результатом творчества многих поколений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074" name="Picture 2" descr="C:\Users\User\Desktop\Новая папка (4)\20201015_1506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2214554"/>
            <a:ext cx="7185585" cy="4041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714356"/>
            <a:ext cx="7498080" cy="71095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effectLst/>
                <a:latin typeface="Times New Roman" pitchFamily="18" charset="0"/>
                <a:cs typeface="Times New Roman" pitchFamily="18" charset="0"/>
              </a:rPr>
              <a:t>К стремлению беречь и приумножать лучшие традиции, ценности своего народа.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098" name="Picture 2" descr="C:\Users\User\Desktop\Новая папка (4)\IMG-2b754b53561cc6f4b35ca4ac53cfb2eb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000240"/>
            <a:ext cx="6076916" cy="43619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Новая папка (4)\SAM_35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857364"/>
            <a:ext cx="4143404" cy="3078342"/>
          </a:xfrm>
          <a:prstGeom prst="rect">
            <a:avLst/>
          </a:prstGeom>
          <a:noFill/>
          <a:ln w="57150">
            <a:noFill/>
          </a:ln>
        </p:spPr>
      </p:pic>
      <p:pic>
        <p:nvPicPr>
          <p:cNvPr id="2051" name="Picture 3" descr="C:\Users\User\Desktop\Новая папка (4)\SAM_35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214686"/>
            <a:ext cx="4128459" cy="3096344"/>
          </a:xfrm>
          <a:prstGeom prst="rect">
            <a:avLst/>
          </a:prstGeom>
          <a:noFill/>
          <a:ln w="57150">
            <a:noFill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Оформление группы к Новому году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60648"/>
            <a:ext cx="8643998" cy="3024336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Не понимая родного искусства, человек вряд ли способен чувствовать культуру другого народа, понимать психологию людей другой национальности. Поэтому обычаи, ремёсла, всё прекрасное, что создали наши предки, и что от части мы утратили, надо возрождать.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User\Desktop\IMG_0378 —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509120"/>
            <a:ext cx="3816424" cy="21467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User\Desktop\IMG_03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780928"/>
            <a:ext cx="3096344" cy="1720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Users\User\Desktop\кристин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2708920"/>
            <a:ext cx="3210995" cy="17877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00042"/>
            <a:ext cx="8643998" cy="1080120"/>
          </a:xfrm>
        </p:spPr>
        <p:txBody>
          <a:bodyPr>
            <a:noAutofit/>
          </a:bodyPr>
          <a:lstStyle/>
          <a:p>
            <a:r>
              <a:rPr lang="ru-RU" sz="2800" dirty="0" smtClean="0">
                <a:effectLst/>
                <a:latin typeface="Times New Roman" pitchFamily="18" charset="0"/>
                <a:cs typeface="Times New Roman" pitchFamily="18" charset="0"/>
              </a:rPr>
              <a:t>Цель была направлена на формирование и развитие творческих способностей у детей. Умение применять полученные знания на практике</a:t>
            </a:r>
            <a:endParaRPr lang="ru-RU" sz="2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User\Desktop\фотки 2020 Зима\SAM_35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532100" y="2659269"/>
            <a:ext cx="4319721" cy="32397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C:\Users\User\Desktop\Фотки интернат 2020\SAM_35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73629" y="2774843"/>
            <a:ext cx="3983766" cy="2987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404664"/>
            <a:ext cx="7603208" cy="2088232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Они важны для воспитателя, т.к помогают общаться с детьми,  лучше их узнать и установить положительные эмоции, открывают неожиданные и привлекательные для воспитанников стороны личности самого воспитателя.</a:t>
            </a:r>
            <a:r>
              <a:rPr lang="ru-RU" sz="280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User\Desktop\Новая папка (4)\IMG-52cabd0aca7a086fdfedd660945e15f0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276872"/>
            <a:ext cx="5472608" cy="4104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857232"/>
            <a:ext cx="8858280" cy="1935088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effectLst/>
                <a:latin typeface="Times New Roman" pitchFamily="18" charset="0"/>
                <a:cs typeface="Times New Roman" pitchFamily="18" charset="0"/>
              </a:rPr>
              <a:t>Анализ педагогических исследований показывает, что эмоциональное отношение к жизни, приобщение к искусству позволяют развивать не только сенсорную, но и общую культуру воспитания, их  познавательную активность, зрительную память,  и образное мышление.</a:t>
            </a:r>
            <a:r>
              <a:rPr lang="ru-RU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C:\Users\User\Desktop\Новая папка (4)\IMG-0602a56e1081b86bc6e50106d98940a9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780928"/>
            <a:ext cx="5656639" cy="38754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71440" y="500042"/>
            <a:ext cx="8572560" cy="1215008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>
                <a:effectLst/>
                <a:latin typeface="Times New Roman" pitchFamily="18" charset="0"/>
                <a:cs typeface="Times New Roman" pitchFamily="18" charset="0"/>
              </a:rPr>
              <a:t>Где, как не в семье, может ребёнок получить начало навыков прикладного творчества, приобрести чувство прекрасного, умение ценить культуру своего народа.</a:t>
            </a:r>
            <a:r>
              <a:rPr lang="ru-RU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User\Desktop\Новая папка (4)\SAM_35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4678241" y="2876273"/>
            <a:ext cx="4150750" cy="31130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Picture 4" descr="C:\Users\User\Desktop\Новая папка (4)\SAM_35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81233" y="2876297"/>
            <a:ext cx="4150940" cy="311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857232"/>
            <a:ext cx="8136904" cy="12150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Для выявления творческих способностей в группе проводила анкету «декоративно-прикладное творчество» Цель которой была- выявить знания детей о видах декоративно-прикладного искусства нашего края.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C:\Users\User\Desktop\Новая папка (4)\IMG-52cabd0aca7a086fdfedd660945e15f0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000372"/>
            <a:ext cx="4211960" cy="3158970"/>
          </a:xfrm>
          <a:prstGeom prst="rect">
            <a:avLst/>
          </a:prstGeom>
          <a:noFill/>
          <a:ln w="57150">
            <a:noFill/>
          </a:ln>
        </p:spPr>
      </p:pic>
      <p:pic>
        <p:nvPicPr>
          <p:cNvPr id="1027" name="Picture 3" descr="C:\Users\User\Desktop\Новая папка (4)\IMG-cb27bc33a655ad7598d6853fa608f601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143248"/>
            <a:ext cx="4060747" cy="2751156"/>
          </a:xfrm>
          <a:prstGeom prst="rect">
            <a:avLst/>
          </a:prstGeom>
          <a:noFill/>
          <a:ln w="38100">
            <a:noFill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71934" y="2643182"/>
            <a:ext cx="4857784" cy="2736874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Воспитанники, находясь в атмосфере творчества, выбирают занятия близкие по душе, совершенствуют приобретённые навыки дома. Учатся новым видам народного прикладного искусства.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User\Desktop\Новая папка (4)\IMG-23f846368f4417306925936b380f2799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3429024" cy="4572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643050"/>
            <a:ext cx="8229600" cy="1863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Создавая красоту своими руками, воспитанники научаться воспринимать мир глазами художника-человека творческого. Ведь познание предметов искусства - это процесс творческий.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Picture 4" descr="C:\Users\User\Desktop\Фотки интернат 2020\SAM_35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3212976"/>
            <a:ext cx="4464496" cy="3348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>
            <a:spLocks noGrp="1"/>
          </p:cNvSpPr>
          <p:nvPr>
            <p:ph type="title"/>
          </p:nvPr>
        </p:nvSpPr>
        <p:spPr>
          <a:xfrm>
            <a:off x="571472" y="100010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Следовательно, ценности  народного искусства могут и должны реализованы в воспитательном процессе интерната. Так понятие «прикладное искусство» очень многогранно и работу необходимо постоянно проводить и совершенствовать.</a:t>
            </a:r>
            <a:b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708920"/>
            <a:ext cx="5256583" cy="3942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548</TotalTime>
  <Words>323</Words>
  <Application>Microsoft Office PowerPoint</Application>
  <PresentationFormat>Экран (4:3)</PresentationFormat>
  <Paragraphs>18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Трек</vt:lpstr>
      <vt:lpstr>Муниципальное бюджетное общеобразовательное учреждение «Овгортская школа-интернат среднего общего образования»</vt:lpstr>
      <vt:lpstr>   «Мудрость красоты» подчеркивает, что ребенка необходимо привязывать всеми его чувствами к древу культуры его народа                                             Б. М. Неменский  </vt:lpstr>
      <vt:lpstr>Родной край-этот тот дом, из которого, дети отправляются по дорогам мирового искусства, поэтому  творчество родного края они должны знать и понимать.</vt:lpstr>
      <vt:lpstr>Не зная родное искусство, человек не может понимать и уважать культуру другого народа, понимать психологию.</vt:lpstr>
      <vt:lpstr>Искусство народа развивается на основе преемственности традиций и является результатом творчества многих поколений </vt:lpstr>
      <vt:lpstr>К стремлению беречь и приумножать лучшие традиции, ценности своего народа. </vt:lpstr>
      <vt:lpstr>Оформление группы к Новому году</vt:lpstr>
      <vt:lpstr>Не понимая родного искусства, человек вряд ли способен чувствовать культуру другого народа, понимать психологию людей другой национальности. Поэтому обычаи, ремёсла, всё прекрасное, что создали наши предки, и что от части мы утратили, надо возрождать. </vt:lpstr>
      <vt:lpstr>Цель была направлена на формирование и развитие творческих способностей у детей. Умение применять полученные знания на практике</vt:lpstr>
      <vt:lpstr>Они важны для воспитателя, т.к помогают общаться с детьми,  лучше их узнать и установить положительные эмоции, открывают неожиданные и привлекательные для воспитанников стороны личности самого воспитателя. </vt:lpstr>
      <vt:lpstr>Анализ педагогических исследований показывает, что эмоциональное отношение к жизни, приобщение к искусству позволяют развивать не только сенсорную, но и общую культуру воспитания, их  познавательную активность, зрительную память,  и образное мышление. </vt:lpstr>
      <vt:lpstr> Где, как не в семье, может ребёнок получить начало навыков прикладного творчества, приобрести чувство прекрасного, умение ценить культуру своего народа. </vt:lpstr>
      <vt:lpstr>Для выявления творческих способностей в группе проводила анкету «декоративно-прикладное творчество» Цель которой была- выявить знания детей о видах декоративно-прикладного искусства нашего края. </vt:lpstr>
      <vt:lpstr>Воспитанники, находясь в атмосфере творчества, выбирают занятия близкие по душе, совершенствуют приобретённые навыки дома. Учатся новым видам народного прикладного искусства. </vt:lpstr>
      <vt:lpstr>Создавая красоту своими руками, воспитанники научаться воспринимать мир глазами художника-человека творческого. Ведь познание предметов искусства - это процесс творческий.  </vt:lpstr>
      <vt:lpstr>Следовательно, ценности  народного искусства могут и должны реализованы в воспитательном процессе интерната. Так понятие «прикладное искусство» очень многогранно и работу необходимо постоянно проводить и совершенствовать.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МБОУ «Овгортская ШИСОО»</dc:title>
  <dc:creator>Зинаида Петровна Д.</dc:creator>
  <cp:lastModifiedBy>User</cp:lastModifiedBy>
  <cp:revision>66</cp:revision>
  <dcterms:created xsi:type="dcterms:W3CDTF">2020-12-16T16:33:59Z</dcterms:created>
  <dcterms:modified xsi:type="dcterms:W3CDTF">2020-12-22T08:40:20Z</dcterms:modified>
</cp:coreProperties>
</file>