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3.xml" ContentType="application/vnd.openxmlformats-officedocument.theme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4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theme/theme5.xml" ContentType="application/vnd.openxmlformats-officedocument.theme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6.xml" ContentType="application/vnd.openxmlformats-officedocument.theme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theme/theme7.xml" ContentType="application/vnd.openxmlformats-officedocument.theme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8.xml" ContentType="application/vnd.openxmlformats-officedocument.theme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9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Layouts/slideLayout78.xml" ContentType="application/vnd.openxmlformats-officedocument.presentationml.slideLayout+xml"/>
  <Override PartName="/ppt/slideLayouts/slideLayout79.xml" ContentType="application/vnd.openxmlformats-officedocument.presentationml.slideLayout+xml"/>
  <Override PartName="/ppt/slideLayouts/slideLayout80.xml" ContentType="application/vnd.openxmlformats-officedocument.presentationml.slideLayout+xml"/>
  <Override PartName="/ppt/slideLayouts/slideLayout81.xml" ContentType="application/vnd.openxmlformats-officedocument.presentationml.slideLayout+xml"/>
  <Override PartName="/ppt/slideLayouts/slideLayout82.xml" ContentType="application/vnd.openxmlformats-officedocument.presentationml.slideLayout+xml"/>
  <Override PartName="/ppt/theme/theme10.xml" ContentType="application/vnd.openxmlformats-officedocument.theme+xml"/>
  <Override PartName="/ppt/slideLayouts/slideLayout83.xml" ContentType="application/vnd.openxmlformats-officedocument.presentationml.slideLayout+xml"/>
  <Override PartName="/ppt/slideLayouts/slideLayout84.xml" ContentType="application/vnd.openxmlformats-officedocument.presentationml.slideLayout+xml"/>
  <Override PartName="/ppt/slideLayouts/slideLayout85.xml" ContentType="application/vnd.openxmlformats-officedocument.presentationml.slideLayout+xml"/>
  <Override PartName="/ppt/slideLayouts/slideLayout86.xml" ContentType="application/vnd.openxmlformats-officedocument.presentationml.slideLayout+xml"/>
  <Override PartName="/ppt/slideLayouts/slideLayout87.xml" ContentType="application/vnd.openxmlformats-officedocument.presentationml.slideLayout+xml"/>
  <Override PartName="/ppt/slideLayouts/slideLayout88.xml" ContentType="application/vnd.openxmlformats-officedocument.presentationml.slideLayout+xml"/>
  <Override PartName="/ppt/slideLayouts/slideLayout89.xml" ContentType="application/vnd.openxmlformats-officedocument.presentationml.slideLayout+xml"/>
  <Override PartName="/ppt/slideLayouts/slideLayout90.xml" ContentType="application/vnd.openxmlformats-officedocument.presentationml.slideLayout+xml"/>
  <Override PartName="/ppt/slideLayouts/slideLayout91.xml" ContentType="application/vnd.openxmlformats-officedocument.presentationml.slideLayout+xml"/>
  <Override PartName="/ppt/slideLayouts/slideLayout92.xml" ContentType="application/vnd.openxmlformats-officedocument.presentationml.slideLayout+xml"/>
  <Override PartName="/ppt/slideLayouts/slideLayout93.xml" ContentType="application/vnd.openxmlformats-officedocument.presentationml.slideLayout+xml"/>
  <Override PartName="/ppt/theme/theme11.xml" ContentType="application/vnd.openxmlformats-officedocument.theme+xml"/>
  <Override PartName="/ppt/slideLayouts/slideLayout94.xml" ContentType="application/vnd.openxmlformats-officedocument.presentationml.slideLayout+xml"/>
  <Override PartName="/ppt/slideLayouts/slideLayout95.xml" ContentType="application/vnd.openxmlformats-officedocument.presentationml.slideLayout+xml"/>
  <Override PartName="/ppt/slideLayouts/slideLayout96.xml" ContentType="application/vnd.openxmlformats-officedocument.presentationml.slideLayout+xml"/>
  <Override PartName="/ppt/slideLayouts/slideLayout97.xml" ContentType="application/vnd.openxmlformats-officedocument.presentationml.slideLayout+xml"/>
  <Override PartName="/ppt/slideLayouts/slideLayout98.xml" ContentType="application/vnd.openxmlformats-officedocument.presentationml.slideLayout+xml"/>
  <Override PartName="/ppt/slideLayouts/slideLayout99.xml" ContentType="application/vnd.openxmlformats-officedocument.presentationml.slideLayout+xml"/>
  <Override PartName="/ppt/slideLayouts/slideLayout100.xml" ContentType="application/vnd.openxmlformats-officedocument.presentationml.slideLayout+xml"/>
  <Override PartName="/ppt/slideLayouts/slideLayout101.xml" ContentType="application/vnd.openxmlformats-officedocument.presentationml.slideLayout+xml"/>
  <Override PartName="/ppt/slideLayouts/slideLayout102.xml" ContentType="application/vnd.openxmlformats-officedocument.presentationml.slideLayout+xml"/>
  <Override PartName="/ppt/slideLayouts/slideLayout103.xml" ContentType="application/vnd.openxmlformats-officedocument.presentationml.slideLayout+xml"/>
  <Override PartName="/ppt/slideLayouts/slideLayout104.xml" ContentType="application/vnd.openxmlformats-officedocument.presentationml.slideLayout+xml"/>
  <Override PartName="/ppt/theme/theme12.xml" ContentType="application/vnd.openxmlformats-officedocument.theme+xml"/>
  <Override PartName="/ppt/slideLayouts/slideLayout105.xml" ContentType="application/vnd.openxmlformats-officedocument.presentationml.slideLayout+xml"/>
  <Override PartName="/ppt/slideLayouts/slideLayout106.xml" ContentType="application/vnd.openxmlformats-officedocument.presentationml.slideLayout+xml"/>
  <Override PartName="/ppt/slideLayouts/slideLayout107.xml" ContentType="application/vnd.openxmlformats-officedocument.presentationml.slideLayout+xml"/>
  <Override PartName="/ppt/slideLayouts/slideLayout108.xml" ContentType="application/vnd.openxmlformats-officedocument.presentationml.slideLayout+xml"/>
  <Override PartName="/ppt/slideLayouts/slideLayout109.xml" ContentType="application/vnd.openxmlformats-officedocument.presentationml.slideLayout+xml"/>
  <Override PartName="/ppt/slideLayouts/slideLayout110.xml" ContentType="application/vnd.openxmlformats-officedocument.presentationml.slideLayout+xml"/>
  <Override PartName="/ppt/slideLayouts/slideLayout111.xml" ContentType="application/vnd.openxmlformats-officedocument.presentationml.slideLayout+xml"/>
  <Override PartName="/ppt/slideLayouts/slideLayout112.xml" ContentType="application/vnd.openxmlformats-officedocument.presentationml.slideLayout+xml"/>
  <Override PartName="/ppt/slideLayouts/slideLayout113.xml" ContentType="application/vnd.openxmlformats-officedocument.presentationml.slideLayout+xml"/>
  <Override PartName="/ppt/slideLayouts/slideLayout114.xml" ContentType="application/vnd.openxmlformats-officedocument.presentationml.slideLayout+xml"/>
  <Override PartName="/ppt/slideLayouts/slideLayout115.xml" ContentType="application/vnd.openxmlformats-officedocument.presentationml.slideLayout+xml"/>
  <Override PartName="/ppt/theme/theme13.xml" ContentType="application/vnd.openxmlformats-officedocument.theme+xml"/>
  <Override PartName="/ppt/slideLayouts/slideLayout116.xml" ContentType="application/vnd.openxmlformats-officedocument.presentationml.slideLayout+xml"/>
  <Override PartName="/ppt/slideLayouts/slideLayout117.xml" ContentType="application/vnd.openxmlformats-officedocument.presentationml.slideLayout+xml"/>
  <Override PartName="/ppt/slideLayouts/slideLayout118.xml" ContentType="application/vnd.openxmlformats-officedocument.presentationml.slideLayout+xml"/>
  <Override PartName="/ppt/slideLayouts/slideLayout119.xml" ContentType="application/vnd.openxmlformats-officedocument.presentationml.slideLayout+xml"/>
  <Override PartName="/ppt/slideLayouts/slideLayout120.xml" ContentType="application/vnd.openxmlformats-officedocument.presentationml.slideLayout+xml"/>
  <Override PartName="/ppt/slideLayouts/slideLayout121.xml" ContentType="application/vnd.openxmlformats-officedocument.presentationml.slideLayout+xml"/>
  <Override PartName="/ppt/slideLayouts/slideLayout122.xml" ContentType="application/vnd.openxmlformats-officedocument.presentationml.slideLayout+xml"/>
  <Override PartName="/ppt/slideLayouts/slideLayout123.xml" ContentType="application/vnd.openxmlformats-officedocument.presentationml.slideLayout+xml"/>
  <Override PartName="/ppt/slideLayouts/slideLayout124.xml" ContentType="application/vnd.openxmlformats-officedocument.presentationml.slideLayout+xml"/>
  <Override PartName="/ppt/slideLayouts/slideLayout125.xml" ContentType="application/vnd.openxmlformats-officedocument.presentationml.slideLayout+xml"/>
  <Override PartName="/ppt/slideLayouts/slideLayout126.xml" ContentType="application/vnd.openxmlformats-officedocument.presentationml.slideLayout+xml"/>
  <Override PartName="/ppt/theme/theme14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65" r:id="rId2"/>
    <p:sldMasterId id="2147483670" r:id="rId3"/>
    <p:sldMasterId id="2147483675" r:id="rId4"/>
    <p:sldMasterId id="2147483680" r:id="rId5"/>
    <p:sldMasterId id="2147483692" r:id="rId6"/>
    <p:sldMasterId id="2147483704" r:id="rId7"/>
    <p:sldMasterId id="2147483716" r:id="rId8"/>
    <p:sldMasterId id="2147483728" r:id="rId9"/>
    <p:sldMasterId id="2147483740" r:id="rId10"/>
    <p:sldMasterId id="2147483752" r:id="rId11"/>
    <p:sldMasterId id="2147483764" r:id="rId12"/>
    <p:sldMasterId id="2147483776" r:id="rId13"/>
    <p:sldMasterId id="2147483788" r:id="rId14"/>
  </p:sldMasterIdLst>
  <p:sldIdLst>
    <p:sldId id="257" r:id="rId15"/>
    <p:sldId id="258" r:id="rId16"/>
    <p:sldId id="259" r:id="rId17"/>
    <p:sldId id="260" r:id="rId18"/>
    <p:sldId id="261" r:id="rId19"/>
    <p:sldId id="272" r:id="rId20"/>
    <p:sldId id="275" r:id="rId21"/>
    <p:sldId id="262" r:id="rId22"/>
    <p:sldId id="263" r:id="rId23"/>
    <p:sldId id="273" r:id="rId24"/>
    <p:sldId id="264" r:id="rId25"/>
    <p:sldId id="265" r:id="rId26"/>
    <p:sldId id="266" r:id="rId27"/>
    <p:sldId id="267" r:id="rId28"/>
    <p:sldId id="274" r:id="rId29"/>
    <p:sldId id="276" r:id="rId30"/>
    <p:sldId id="268" r:id="rId31"/>
    <p:sldId id="269" r:id="rId32"/>
    <p:sldId id="270" r:id="rId33"/>
    <p:sldId id="278" r:id="rId34"/>
    <p:sldId id="277" r:id="rId3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7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8.xml"/><Relationship Id="rId13" Type="http://schemas.openxmlformats.org/officeDocument/2006/relationships/slideMaster" Target="slideMasters/slideMaster13.xml"/><Relationship Id="rId18" Type="http://schemas.openxmlformats.org/officeDocument/2006/relationships/slide" Target="slides/slide4.xml"/><Relationship Id="rId26" Type="http://schemas.openxmlformats.org/officeDocument/2006/relationships/slide" Target="slides/slide12.xml"/><Relationship Id="rId39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7.xml"/><Relationship Id="rId34" Type="http://schemas.openxmlformats.org/officeDocument/2006/relationships/slide" Target="slides/slide20.xml"/><Relationship Id="rId7" Type="http://schemas.openxmlformats.org/officeDocument/2006/relationships/slideMaster" Target="slideMasters/slideMaster7.xml"/><Relationship Id="rId12" Type="http://schemas.openxmlformats.org/officeDocument/2006/relationships/slideMaster" Target="slideMasters/slideMaster12.xml"/><Relationship Id="rId17" Type="http://schemas.openxmlformats.org/officeDocument/2006/relationships/slide" Target="slides/slide3.xml"/><Relationship Id="rId25" Type="http://schemas.openxmlformats.org/officeDocument/2006/relationships/slide" Target="slides/slide11.xml"/><Relationship Id="rId33" Type="http://schemas.openxmlformats.org/officeDocument/2006/relationships/slide" Target="slides/slide19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2.xml"/><Relationship Id="rId20" Type="http://schemas.openxmlformats.org/officeDocument/2006/relationships/slide" Target="slides/slide6.xml"/><Relationship Id="rId29" Type="http://schemas.openxmlformats.org/officeDocument/2006/relationships/slide" Target="slides/slide15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Master" Target="slideMasters/slideMaster11.xml"/><Relationship Id="rId24" Type="http://schemas.openxmlformats.org/officeDocument/2006/relationships/slide" Target="slides/slide10.xml"/><Relationship Id="rId32" Type="http://schemas.openxmlformats.org/officeDocument/2006/relationships/slide" Target="slides/slide18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1.xml"/><Relationship Id="rId23" Type="http://schemas.openxmlformats.org/officeDocument/2006/relationships/slide" Target="slides/slide9.xml"/><Relationship Id="rId28" Type="http://schemas.openxmlformats.org/officeDocument/2006/relationships/slide" Target="slides/slide14.xml"/><Relationship Id="rId36" Type="http://schemas.openxmlformats.org/officeDocument/2006/relationships/presProps" Target="presProps.xml"/><Relationship Id="rId10" Type="http://schemas.openxmlformats.org/officeDocument/2006/relationships/slideMaster" Target="slideMasters/slideMaster10.xml"/><Relationship Id="rId19" Type="http://schemas.openxmlformats.org/officeDocument/2006/relationships/slide" Target="slides/slide5.xml"/><Relationship Id="rId31" Type="http://schemas.openxmlformats.org/officeDocument/2006/relationships/slide" Target="slides/slide17.xml"/><Relationship Id="rId4" Type="http://schemas.openxmlformats.org/officeDocument/2006/relationships/slideMaster" Target="slideMasters/slideMaster4.xml"/><Relationship Id="rId9" Type="http://schemas.openxmlformats.org/officeDocument/2006/relationships/slideMaster" Target="slideMasters/slideMaster9.xml"/><Relationship Id="rId14" Type="http://schemas.openxmlformats.org/officeDocument/2006/relationships/slideMaster" Target="slideMasters/slideMaster14.xml"/><Relationship Id="rId22" Type="http://schemas.openxmlformats.org/officeDocument/2006/relationships/slide" Target="slides/slide8.xml"/><Relationship Id="rId27" Type="http://schemas.openxmlformats.org/officeDocument/2006/relationships/slide" Target="slides/slide13.xml"/><Relationship Id="rId30" Type="http://schemas.openxmlformats.org/officeDocument/2006/relationships/slide" Target="slides/slide16.xml"/><Relationship Id="rId35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11.jpe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11.jpe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3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3.xml"/><Relationship Id="rId4" Type="http://schemas.openxmlformats.org/officeDocument/2006/relationships/image" Target="../media/image11.jpe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3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4.xml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Master" Target="../slideMasters/slideMaster4.xml"/><Relationship Id="rId4" Type="http://schemas.openxmlformats.org/officeDocument/2006/relationships/image" Target="../media/image11.jpe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4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6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7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8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8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9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9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0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0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7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1.xml"/></Relationships>
</file>

<file path=ppt/slideLayouts/_rels/slideLayout8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Master" Target="../slideMasters/slideMaster11.xml"/></Relationships>
</file>

<file path=ppt/slideLayouts/_rels/slideLayout8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8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9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9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0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0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school03043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595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9"/>
          <p:cNvGrpSpPr>
            <a:grpSpLocks/>
          </p:cNvGrpSpPr>
          <p:nvPr/>
        </p:nvGrpSpPr>
        <p:grpSpPr bwMode="auto">
          <a:xfrm>
            <a:off x="0" y="4535488"/>
            <a:ext cx="9144000" cy="2322512"/>
            <a:chOff x="0" y="4535996"/>
            <a:chExt cx="9144000" cy="2322004"/>
          </a:xfrm>
        </p:grpSpPr>
        <p:pic>
          <p:nvPicPr>
            <p:cNvPr id="4" name="Рисунок 8" descr="school0541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08" y="4608004"/>
              <a:ext cx="4499992" cy="2249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0541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35996"/>
              <a:ext cx="4644008" cy="2322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Рисунок 10" descr="school21046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076700"/>
            <a:ext cx="1785938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26F9B-2AB3-453C-8EA0-0376F4FD0AE4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E4BCF-EC77-46F6-89C4-2FD8EF7B56BF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2342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0" y="6067425"/>
            <a:ext cx="9194800" cy="868363"/>
            <a:chOff x="0" y="6067342"/>
            <a:chExt cx="9195516" cy="867931"/>
          </a:xfrm>
        </p:grpSpPr>
        <p:grpSp>
          <p:nvGrpSpPr>
            <p:cNvPr id="3" name="Группа 9"/>
            <p:cNvGrpSpPr>
              <a:grpSpLocks/>
            </p:cNvGrpSpPr>
            <p:nvPr/>
          </p:nvGrpSpPr>
          <p:grpSpPr bwMode="auto">
            <a:xfrm>
              <a:off x="1115616" y="6080220"/>
              <a:ext cx="8079900" cy="855053"/>
              <a:chOff x="1115616" y="6080220"/>
              <a:chExt cx="8079900" cy="855053"/>
            </a:xfrm>
          </p:grpSpPr>
          <p:grpSp>
            <p:nvGrpSpPr>
              <p:cNvPr id="5" name="Группа 8"/>
              <p:cNvGrpSpPr>
                <a:grpSpLocks/>
              </p:cNvGrpSpPr>
              <p:nvPr/>
            </p:nvGrpSpPr>
            <p:grpSpPr bwMode="auto">
              <a:xfrm>
                <a:off x="3419872" y="6093296"/>
                <a:ext cx="5775644" cy="829944"/>
                <a:chOff x="1992591" y="5629379"/>
                <a:chExt cx="7202925" cy="1293861"/>
              </a:xfrm>
            </p:grpSpPr>
            <p:pic>
              <p:nvPicPr>
                <p:cNvPr id="7" name="Рисунок 11" descr="school0504.jpg"/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59620" y="5629379"/>
                  <a:ext cx="3635896" cy="1293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" name="Рисунок 12" descr="school0504.jpg"/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1992591" y="5630224"/>
                  <a:ext cx="3635896" cy="1293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6" name="Рисунок 10" descr="school0504.jpg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5616" y="6080220"/>
                <a:ext cx="2404368" cy="8550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" name="Рисунок 8" descr="school0504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6067342"/>
              <a:ext cx="1163547" cy="855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Рисунок 13" descr="school21080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4652963"/>
            <a:ext cx="2387600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77EB6-F023-48DA-A4A6-B10115DE8FA7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64B8E-7769-4EA0-BD38-94D262DB0123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588276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>
            <a:grpSpLocks/>
          </p:cNvGrpSpPr>
          <p:nvPr/>
        </p:nvGrpSpPr>
        <p:grpSpPr bwMode="auto">
          <a:xfrm>
            <a:off x="0" y="5603875"/>
            <a:ext cx="9221788" cy="1304925"/>
            <a:chOff x="0" y="5603885"/>
            <a:chExt cx="9221274" cy="1305631"/>
          </a:xfrm>
        </p:grpSpPr>
        <p:pic>
          <p:nvPicPr>
            <p:cNvPr id="3" name="Рисунок 7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4601" y="5603885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Рисунок 8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07692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677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10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6541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Рисунок 11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4526" y="5629643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Рисунок 12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40918" y="5629643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13" descr="school0521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629643"/>
              <a:ext cx="70318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Рисунок 14" descr="3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25" y="3573463"/>
            <a:ext cx="209867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04CD0-4483-492A-9387-18D57DF6CAB1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7CB96-F2AE-477E-B741-86BD438676D9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99623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school0226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CCFFFF"/>
              </a:clrFrom>
              <a:clrTo>
                <a:srgbClr val="C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2" t="5901" r="2406" b="8002"/>
          <a:stretch>
            <a:fillRect/>
          </a:stretch>
        </p:blipFill>
        <p:spPr bwMode="auto">
          <a:xfrm>
            <a:off x="0" y="0"/>
            <a:ext cx="9366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13"/>
          <p:cNvGrpSpPr>
            <a:grpSpLocks/>
          </p:cNvGrpSpPr>
          <p:nvPr/>
        </p:nvGrpSpPr>
        <p:grpSpPr bwMode="auto">
          <a:xfrm>
            <a:off x="0" y="5949950"/>
            <a:ext cx="9164638" cy="908050"/>
            <a:chOff x="0" y="5949280"/>
            <a:chExt cx="9165338" cy="908720"/>
          </a:xfrm>
        </p:grpSpPr>
        <p:pic>
          <p:nvPicPr>
            <p:cNvPr id="4" name="Рисунок 8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9644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8644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10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3254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Рисунок 11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02005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Рисунок 12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318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13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6F545-6BA9-428F-9F90-50CD58E383CA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12E50-BB0A-4D86-B172-142D63B7973D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58789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school03043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595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9"/>
          <p:cNvGrpSpPr>
            <a:grpSpLocks/>
          </p:cNvGrpSpPr>
          <p:nvPr/>
        </p:nvGrpSpPr>
        <p:grpSpPr bwMode="auto">
          <a:xfrm>
            <a:off x="0" y="4535488"/>
            <a:ext cx="9144000" cy="2322512"/>
            <a:chOff x="0" y="4535996"/>
            <a:chExt cx="9144000" cy="2322004"/>
          </a:xfrm>
        </p:grpSpPr>
        <p:pic>
          <p:nvPicPr>
            <p:cNvPr id="4" name="Рисунок 8" descr="school0541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08" y="4608004"/>
              <a:ext cx="4499992" cy="2249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0541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35996"/>
              <a:ext cx="4644008" cy="2322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Рисунок 10" descr="school21046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076700"/>
            <a:ext cx="1785938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26F9B-2AB3-453C-8EA0-0376F4FD0AE4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E4BCF-EC77-46F6-89C4-2FD8EF7B56BF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61018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0" y="6067425"/>
            <a:ext cx="9194800" cy="868363"/>
            <a:chOff x="0" y="6067342"/>
            <a:chExt cx="9195516" cy="867931"/>
          </a:xfrm>
        </p:grpSpPr>
        <p:grpSp>
          <p:nvGrpSpPr>
            <p:cNvPr id="3" name="Группа 9"/>
            <p:cNvGrpSpPr>
              <a:grpSpLocks/>
            </p:cNvGrpSpPr>
            <p:nvPr/>
          </p:nvGrpSpPr>
          <p:grpSpPr bwMode="auto">
            <a:xfrm>
              <a:off x="1115616" y="6080220"/>
              <a:ext cx="8079900" cy="855053"/>
              <a:chOff x="1115616" y="6080220"/>
              <a:chExt cx="8079900" cy="855053"/>
            </a:xfrm>
          </p:grpSpPr>
          <p:grpSp>
            <p:nvGrpSpPr>
              <p:cNvPr id="5" name="Группа 8"/>
              <p:cNvGrpSpPr>
                <a:grpSpLocks/>
              </p:cNvGrpSpPr>
              <p:nvPr/>
            </p:nvGrpSpPr>
            <p:grpSpPr bwMode="auto">
              <a:xfrm>
                <a:off x="3419872" y="6093296"/>
                <a:ext cx="5775644" cy="829944"/>
                <a:chOff x="1992591" y="5629379"/>
                <a:chExt cx="7202925" cy="1293861"/>
              </a:xfrm>
            </p:grpSpPr>
            <p:pic>
              <p:nvPicPr>
                <p:cNvPr id="7" name="Рисунок 11" descr="school0504.jpg"/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59620" y="5629379"/>
                  <a:ext cx="3635896" cy="1293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" name="Рисунок 12" descr="school0504.jpg"/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1992591" y="5630224"/>
                  <a:ext cx="3635896" cy="1293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6" name="Рисунок 10" descr="school0504.jpg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5616" y="6080220"/>
                <a:ext cx="2404368" cy="8550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" name="Рисунок 8" descr="school0504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6067342"/>
              <a:ext cx="1163547" cy="855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Рисунок 13" descr="school21080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4652963"/>
            <a:ext cx="2387600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77EB6-F023-48DA-A4A6-B10115DE8FA7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64B8E-7769-4EA0-BD38-94D262DB0123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67960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>
            <a:grpSpLocks/>
          </p:cNvGrpSpPr>
          <p:nvPr/>
        </p:nvGrpSpPr>
        <p:grpSpPr bwMode="auto">
          <a:xfrm>
            <a:off x="0" y="5603875"/>
            <a:ext cx="9221788" cy="1304925"/>
            <a:chOff x="0" y="5603885"/>
            <a:chExt cx="9221274" cy="1305631"/>
          </a:xfrm>
        </p:grpSpPr>
        <p:pic>
          <p:nvPicPr>
            <p:cNvPr id="3" name="Рисунок 7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4601" y="5603885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Рисунок 8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07692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677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10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6541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Рисунок 11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4526" y="5629643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Рисунок 12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40918" y="5629643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13" descr="school0521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629643"/>
              <a:ext cx="70318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Рисунок 14" descr="3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25" y="3573463"/>
            <a:ext cx="209867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04CD0-4483-492A-9387-18D57DF6CAB1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7CB96-F2AE-477E-B741-86BD438676D9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06003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school0226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CCFFFF"/>
              </a:clrFrom>
              <a:clrTo>
                <a:srgbClr val="C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2" t="5901" r="2406" b="8002"/>
          <a:stretch>
            <a:fillRect/>
          </a:stretch>
        </p:blipFill>
        <p:spPr bwMode="auto">
          <a:xfrm>
            <a:off x="0" y="0"/>
            <a:ext cx="9366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13"/>
          <p:cNvGrpSpPr>
            <a:grpSpLocks/>
          </p:cNvGrpSpPr>
          <p:nvPr/>
        </p:nvGrpSpPr>
        <p:grpSpPr bwMode="auto">
          <a:xfrm>
            <a:off x="0" y="5949950"/>
            <a:ext cx="9164638" cy="908050"/>
            <a:chOff x="0" y="5949280"/>
            <a:chExt cx="9165338" cy="908720"/>
          </a:xfrm>
        </p:grpSpPr>
        <p:pic>
          <p:nvPicPr>
            <p:cNvPr id="4" name="Рисунок 8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9644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8644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10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3254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Рисунок 11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02005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Рисунок 12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318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13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6F545-6BA9-428F-9F90-50CD58E383CA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12E50-BB0A-4D86-B172-142D63B7973D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35292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school03043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595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9"/>
          <p:cNvGrpSpPr>
            <a:grpSpLocks/>
          </p:cNvGrpSpPr>
          <p:nvPr/>
        </p:nvGrpSpPr>
        <p:grpSpPr bwMode="auto">
          <a:xfrm>
            <a:off x="0" y="4535488"/>
            <a:ext cx="9144000" cy="2322512"/>
            <a:chOff x="0" y="4535996"/>
            <a:chExt cx="9144000" cy="2322004"/>
          </a:xfrm>
        </p:grpSpPr>
        <p:pic>
          <p:nvPicPr>
            <p:cNvPr id="4" name="Рисунок 8" descr="school0541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08" y="4608004"/>
              <a:ext cx="4499992" cy="2249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0541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35996"/>
              <a:ext cx="4644008" cy="2322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Рисунок 10" descr="school21046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076700"/>
            <a:ext cx="1785938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26F9B-2AB3-453C-8EA0-0376F4FD0AE4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E4BCF-EC77-46F6-89C4-2FD8EF7B56BF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02457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0" y="6067425"/>
            <a:ext cx="9194800" cy="868363"/>
            <a:chOff x="0" y="6067342"/>
            <a:chExt cx="9195516" cy="867931"/>
          </a:xfrm>
        </p:grpSpPr>
        <p:grpSp>
          <p:nvGrpSpPr>
            <p:cNvPr id="3" name="Группа 9"/>
            <p:cNvGrpSpPr>
              <a:grpSpLocks/>
            </p:cNvGrpSpPr>
            <p:nvPr/>
          </p:nvGrpSpPr>
          <p:grpSpPr bwMode="auto">
            <a:xfrm>
              <a:off x="1115616" y="6080220"/>
              <a:ext cx="8079900" cy="855053"/>
              <a:chOff x="1115616" y="6080220"/>
              <a:chExt cx="8079900" cy="855053"/>
            </a:xfrm>
          </p:grpSpPr>
          <p:grpSp>
            <p:nvGrpSpPr>
              <p:cNvPr id="5" name="Группа 8"/>
              <p:cNvGrpSpPr>
                <a:grpSpLocks/>
              </p:cNvGrpSpPr>
              <p:nvPr/>
            </p:nvGrpSpPr>
            <p:grpSpPr bwMode="auto">
              <a:xfrm>
                <a:off x="3419872" y="6093296"/>
                <a:ext cx="5775644" cy="829944"/>
                <a:chOff x="1992591" y="5629379"/>
                <a:chExt cx="7202925" cy="1293861"/>
              </a:xfrm>
            </p:grpSpPr>
            <p:pic>
              <p:nvPicPr>
                <p:cNvPr id="7" name="Рисунок 11" descr="school0504.jpg"/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59620" y="5629379"/>
                  <a:ext cx="3635896" cy="1293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" name="Рисунок 12" descr="school0504.jpg"/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1992591" y="5630224"/>
                  <a:ext cx="3635896" cy="1293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6" name="Рисунок 10" descr="school0504.jpg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5616" y="6080220"/>
                <a:ext cx="2404368" cy="8550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" name="Рисунок 8" descr="school0504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6067342"/>
              <a:ext cx="1163547" cy="855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Рисунок 13" descr="school21080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4652963"/>
            <a:ext cx="2387600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77EB6-F023-48DA-A4A6-B10115DE8FA7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64B8E-7769-4EA0-BD38-94D262DB0123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26017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>
            <a:grpSpLocks/>
          </p:cNvGrpSpPr>
          <p:nvPr/>
        </p:nvGrpSpPr>
        <p:grpSpPr bwMode="auto">
          <a:xfrm>
            <a:off x="0" y="5603875"/>
            <a:ext cx="9221788" cy="1304925"/>
            <a:chOff x="0" y="5603885"/>
            <a:chExt cx="9221274" cy="1305631"/>
          </a:xfrm>
        </p:grpSpPr>
        <p:pic>
          <p:nvPicPr>
            <p:cNvPr id="3" name="Рисунок 7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4601" y="5603885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Рисунок 8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07692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677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10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6541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Рисунок 11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4526" y="5629643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Рисунок 12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40918" y="5629643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13" descr="school0521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629643"/>
              <a:ext cx="70318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Рисунок 14" descr="3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25" y="3573463"/>
            <a:ext cx="209867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04CD0-4483-492A-9387-18D57DF6CAB1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7CB96-F2AE-477E-B741-86BD438676D9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271478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school0226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CCFFFF"/>
              </a:clrFrom>
              <a:clrTo>
                <a:srgbClr val="C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2" t="5901" r="2406" b="8002"/>
          <a:stretch>
            <a:fillRect/>
          </a:stretch>
        </p:blipFill>
        <p:spPr bwMode="auto">
          <a:xfrm>
            <a:off x="0" y="0"/>
            <a:ext cx="9366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13"/>
          <p:cNvGrpSpPr>
            <a:grpSpLocks/>
          </p:cNvGrpSpPr>
          <p:nvPr/>
        </p:nvGrpSpPr>
        <p:grpSpPr bwMode="auto">
          <a:xfrm>
            <a:off x="0" y="5949950"/>
            <a:ext cx="9164638" cy="908050"/>
            <a:chOff x="0" y="5949280"/>
            <a:chExt cx="9165338" cy="908720"/>
          </a:xfrm>
        </p:grpSpPr>
        <p:pic>
          <p:nvPicPr>
            <p:cNvPr id="4" name="Рисунок 8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9644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8644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10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3254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Рисунок 11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02005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Рисунок 12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318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13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6F545-6BA9-428F-9F90-50CD58E383CA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12E50-BB0A-4D86-B172-142D63B7973D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18202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school03043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6659563" cy="687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9"/>
          <p:cNvGrpSpPr>
            <a:grpSpLocks/>
          </p:cNvGrpSpPr>
          <p:nvPr/>
        </p:nvGrpSpPr>
        <p:grpSpPr bwMode="auto">
          <a:xfrm>
            <a:off x="0" y="4535488"/>
            <a:ext cx="9144000" cy="2322512"/>
            <a:chOff x="0" y="4535996"/>
            <a:chExt cx="9144000" cy="2322004"/>
          </a:xfrm>
        </p:grpSpPr>
        <p:pic>
          <p:nvPicPr>
            <p:cNvPr id="4" name="Рисунок 8" descr="school0541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644008" y="4608004"/>
              <a:ext cx="4499992" cy="2249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0541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4535996"/>
              <a:ext cx="4644008" cy="23220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6" name="Рисунок 10" descr="school21046.jp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4076700"/>
            <a:ext cx="1785938" cy="2176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826F9B-2AB3-453C-8EA0-0376F4FD0AE4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8E4BCF-EC77-46F6-89C4-2FD8EF7B56BF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5095094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11"/>
          <p:cNvGrpSpPr>
            <a:grpSpLocks/>
          </p:cNvGrpSpPr>
          <p:nvPr/>
        </p:nvGrpSpPr>
        <p:grpSpPr bwMode="auto">
          <a:xfrm>
            <a:off x="0" y="6067425"/>
            <a:ext cx="9194800" cy="868363"/>
            <a:chOff x="0" y="6067342"/>
            <a:chExt cx="9195516" cy="867931"/>
          </a:xfrm>
        </p:grpSpPr>
        <p:grpSp>
          <p:nvGrpSpPr>
            <p:cNvPr id="3" name="Группа 9"/>
            <p:cNvGrpSpPr>
              <a:grpSpLocks/>
            </p:cNvGrpSpPr>
            <p:nvPr/>
          </p:nvGrpSpPr>
          <p:grpSpPr bwMode="auto">
            <a:xfrm>
              <a:off x="1115616" y="6080220"/>
              <a:ext cx="8079900" cy="855053"/>
              <a:chOff x="1115616" y="6080220"/>
              <a:chExt cx="8079900" cy="855053"/>
            </a:xfrm>
          </p:grpSpPr>
          <p:grpSp>
            <p:nvGrpSpPr>
              <p:cNvPr id="5" name="Группа 8"/>
              <p:cNvGrpSpPr>
                <a:grpSpLocks/>
              </p:cNvGrpSpPr>
              <p:nvPr/>
            </p:nvGrpSpPr>
            <p:grpSpPr bwMode="auto">
              <a:xfrm>
                <a:off x="3419872" y="6093296"/>
                <a:ext cx="5775644" cy="829944"/>
                <a:chOff x="1992591" y="5629379"/>
                <a:chExt cx="7202925" cy="1293861"/>
              </a:xfrm>
            </p:grpSpPr>
            <p:pic>
              <p:nvPicPr>
                <p:cNvPr id="7" name="Рисунок 11" descr="school0504.jpg"/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5559620" y="5629379"/>
                  <a:ext cx="3635896" cy="1293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pic>
              <p:nvPicPr>
                <p:cNvPr id="8" name="Рисунок 12" descr="school0504.jpg"/>
                <p:cNvPicPr>
                  <a:picLocks noChangeAspect="1"/>
                </p:cNvPicPr>
                <p:nvPr/>
              </p:nvPicPr>
              <p:blipFill>
                <a:blip r:embed="rId2">
                  <a:clrChange>
                    <a:clrFrom>
                      <a:srgbClr val="FFFFFF"/>
                    </a:clrFrom>
                    <a:clrTo>
                      <a:srgbClr val="FFFFFF">
                        <a:alpha val="0"/>
                      </a:srgbClr>
                    </a:clrTo>
                  </a:clrChange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 flipH="1">
                  <a:off x="1992591" y="5630224"/>
                  <a:ext cx="3635896" cy="129301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</p:grpSp>
          <p:pic>
            <p:nvPicPr>
              <p:cNvPr id="6" name="Рисунок 10" descr="school0504.jpg"/>
              <p:cNvPicPr>
                <a:picLocks noChangeAspect="1"/>
              </p:cNvPicPr>
              <p:nvPr/>
            </p:nvPicPr>
            <p:blipFill>
              <a:blip r:embed="rId3">
                <a:clrChange>
                  <a:clrFrom>
                    <a:srgbClr val="FFFFFF"/>
                  </a:clrFrom>
                  <a:clrTo>
                    <a:srgbClr val="FFFFFF">
                      <a:alpha val="0"/>
                    </a:srgbClr>
                  </a:clrTo>
                </a:clrChang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1115616" y="6080220"/>
                <a:ext cx="2404368" cy="855053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</p:grpSp>
        <p:pic>
          <p:nvPicPr>
            <p:cNvPr id="4" name="Рисунок 8" descr="school0504.jpg"/>
            <p:cNvPicPr>
              <a:picLocks noChangeAspect="1"/>
            </p:cNvPicPr>
            <p:nvPr/>
          </p:nvPicPr>
          <p:blipFill>
            <a:blip r:embed="rId4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6067342"/>
              <a:ext cx="1163547" cy="8550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9" name="Рисунок 13" descr="school21080.png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0" y="4652963"/>
            <a:ext cx="2387600" cy="2205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077EB6-F023-48DA-A4A6-B10115DE8FA7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B64B8E-7769-4EA0-BD38-94D262DB0123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78953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Группа 6"/>
          <p:cNvGrpSpPr>
            <a:grpSpLocks/>
          </p:cNvGrpSpPr>
          <p:nvPr/>
        </p:nvGrpSpPr>
        <p:grpSpPr bwMode="auto">
          <a:xfrm>
            <a:off x="0" y="5603875"/>
            <a:ext cx="9221788" cy="1304925"/>
            <a:chOff x="0" y="5603885"/>
            <a:chExt cx="9221274" cy="1305631"/>
          </a:xfrm>
        </p:grpSpPr>
        <p:pic>
          <p:nvPicPr>
            <p:cNvPr id="3" name="Рисунок 7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34601" y="5603885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" name="Рисунок 8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207692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85677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10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376541" y="5616764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Рисунок 11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54526" y="5629643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Рисунок 12" descr="school0521.jpg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540918" y="5629643"/>
              <a:ext cx="158667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13" descr="school0521.jpg"/>
            <p:cNvPicPr>
              <a:picLocks noChangeAspect="1"/>
            </p:cNvPicPr>
            <p:nvPr/>
          </p:nvPicPr>
          <p:blipFill>
            <a:blip r:embed="rId3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5629643"/>
              <a:ext cx="703183" cy="1279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0" name="Рисунок 14" descr="3.jpg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45325" y="3573463"/>
            <a:ext cx="2098675" cy="2181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3604CD0-4483-492A-9387-18D57DF6CAB1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3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07CB96-F2AE-477E-B741-86BD438676D9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910100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6" descr="school0226.gif"/>
          <p:cNvPicPr>
            <a:picLocks noChangeAspect="1"/>
          </p:cNvPicPr>
          <p:nvPr/>
        </p:nvPicPr>
        <p:blipFill>
          <a:blip r:embed="rId2">
            <a:clrChange>
              <a:clrFrom>
                <a:srgbClr val="CCFFFF"/>
              </a:clrFrom>
              <a:clrTo>
                <a:srgbClr val="CC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52" t="5901" r="2406" b="8002"/>
          <a:stretch>
            <a:fillRect/>
          </a:stretch>
        </p:blipFill>
        <p:spPr bwMode="auto">
          <a:xfrm>
            <a:off x="0" y="0"/>
            <a:ext cx="9366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Группа 13"/>
          <p:cNvGrpSpPr>
            <a:grpSpLocks/>
          </p:cNvGrpSpPr>
          <p:nvPr/>
        </p:nvGrpSpPr>
        <p:grpSpPr bwMode="auto">
          <a:xfrm>
            <a:off x="0" y="5949950"/>
            <a:ext cx="9164638" cy="908050"/>
            <a:chOff x="0" y="5949280"/>
            <a:chExt cx="9165338" cy="908720"/>
          </a:xfrm>
        </p:grpSpPr>
        <p:pic>
          <p:nvPicPr>
            <p:cNvPr id="4" name="Рисунок 8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619644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" name="Рисунок 9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608644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" name="Рисунок 10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553254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7" name="Рисунок 11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302005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8" name="Рисунок 12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03189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Рисунок 13" descr="school2211.gif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 flipH="1">
              <a:off x="0" y="5949280"/>
              <a:ext cx="1545694" cy="9087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10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66F545-6BA9-428F-9F90-50CD58E383CA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1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12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12E50-BB0A-4D86-B172-142D63B7973D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670719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BF82E-19D4-490F-9082-DA56763D6FC1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3E5EF6-865D-430E-A7DD-132E5591026E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653083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09962-BEB3-474A-83D6-E68E8E459D2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E7E384-7B1C-4740-A813-FCBC80FE78C7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581377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8B20B9-E466-40E3-9BC9-C1BAC0F512D7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2D39F-53A6-407D-901C-D4DD1718B1A1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341511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B11FC9-7913-4C87-A2B0-E262964C5656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9536D-6E18-4D24-A3FA-6C30EB4E0183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8219614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C1C59A-D17B-4220-AE69-F0B90A3E48AD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9DB54-8BDC-4EA3-AE77-16CF9E89518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616727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CE5D2C-2EF6-42E0-98F2-2D14B6C835A4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4180A0-194E-4031-A3C4-C18A43E5B00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27697300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DCE399-B442-4465-9D70-A80BFBF9B3D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31FCAB-E5B6-49B4-AAA3-F5832D9FED32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806984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F5B94-1626-42E0-81AF-0E2FA948D283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7F5B3-D7A0-44D8-AD33-226FF717C6C6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170940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132251-52DF-469D-8FD6-473CB2BA385B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CDFBD95-AC69-460A-8A2C-BCD63184ED00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9980519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19A11-70CD-42BA-837A-CEDE3AE53745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147BF3-BFF0-4B25-A557-FEFB4175D5ED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0074640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04BEEC-E110-463E-89A7-65DA47D419B0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C807541-02ED-4236-8233-DB7A2B7C297A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9274170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457200"/>
            <a:ext cx="7772400" cy="1470025"/>
          </a:xfrm>
        </p:spPr>
        <p:txBody>
          <a:bodyPr/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2819400"/>
            <a:ext cx="6400800" cy="1752600"/>
          </a:xfrm>
          <a:solidFill>
            <a:schemeClr val="accent1">
              <a:alpha val="60001"/>
            </a:schemeClr>
          </a:solidFill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8929A36-1289-4093-868F-2CF04328AA7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349507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1BF4E5-AF70-4EDD-B625-792138633B2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4626212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BA79D-4440-445F-A0D2-901DE37CB45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9531008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3E65E-0AEB-41EA-A17D-54D5C77158C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0625713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56465-1137-402F-81BC-9ACF21415723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250088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55A39-1C2A-4E2F-A84C-6A024E8F3F8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3696967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2F8F-C817-43AA-A43A-FBAEB089638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90045646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171F3F-A1A2-4C34-A988-F91DF8F9CFD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81336643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2172AA-0656-4811-8AF6-CF849AAA355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12366172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2946FD-DD5F-406E-BA68-0F060B4519D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2067665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4BF6E-79A8-4F20-A08D-D4B431973CA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1151954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371600" y="457200"/>
            <a:ext cx="7772400" cy="1470025"/>
          </a:xfrm>
        </p:spPr>
        <p:txBody>
          <a:bodyPr/>
          <a:lstStyle>
            <a:lvl1pPr>
              <a:defRPr sz="72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altLang="ru-RU" noProof="0" smtClean="0"/>
              <a:t>Образец заголовка</a:t>
            </a:r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676400" y="2819400"/>
            <a:ext cx="6400800" cy="1752600"/>
          </a:xfrm>
          <a:solidFill>
            <a:schemeClr val="accent1">
              <a:alpha val="60001"/>
            </a:schemeClr>
          </a:solidFill>
        </p:spPr>
        <p:txBody>
          <a:bodyPr/>
          <a:lstStyle>
            <a:lvl1pPr marL="0" indent="0" algn="ctr">
              <a:buFontTx/>
              <a:buNone/>
              <a:defRPr/>
            </a:lvl1pPr>
          </a:lstStyle>
          <a:p>
            <a:pPr lvl="0"/>
            <a:r>
              <a:rPr lang="ru-RU" altLang="ru-RU" noProof="0" smtClean="0"/>
              <a:t>Образец подзаголовка</a:t>
            </a:r>
          </a:p>
        </p:txBody>
      </p:sp>
      <p:sp>
        <p:nvSpPr>
          <p:cNvPr id="78852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8853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28929A36-1289-4093-868F-2CF04328AA7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7501956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1BF4E5-AF70-4EDD-B625-792138633B2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11555449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3BA79D-4440-445F-A0D2-901DE37CB456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4603191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53E65E-0AEB-41EA-A17D-54D5C77158C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1983296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956465-1137-402F-81BC-9ACF21415723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91605665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55A39-1C2A-4E2F-A84C-6A024E8F3F8B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31847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452F8F-C817-43AA-A43A-FBAEB089638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4966613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6171F3F-A1A2-4C34-A988-F91DF8F9CFD2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4474612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2172AA-0656-4811-8AF6-CF849AAA355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80387552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62946FD-DD5F-406E-BA68-0F060B4519D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1575336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34BF6E-79A8-4F20-A08D-D4B431973CAF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710815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70892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14401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619645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103979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933056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636912"/>
            <a:ext cx="7772400" cy="12841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4261430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005675" y="1578563"/>
            <a:ext cx="339052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08104" y="1600200"/>
            <a:ext cx="31786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2321543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535113"/>
            <a:ext cx="331236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07704" y="2204864"/>
            <a:ext cx="332010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92080" y="1535113"/>
            <a:ext cx="33947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292080" y="2174875"/>
            <a:ext cx="33947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4829008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568340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560979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2576265" cy="7920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273050"/>
            <a:ext cx="40427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9712" y="1196752"/>
            <a:ext cx="2520280" cy="49685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34211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97152"/>
            <a:ext cx="64087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67744" y="404664"/>
            <a:ext cx="6048672" cy="417646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67744" y="5373216"/>
            <a:ext cx="64087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6282463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79712" y="1600200"/>
            <a:ext cx="6707088" cy="4525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3833950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051720" y="274638"/>
            <a:ext cx="442528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5562352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70892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14401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8941692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14206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933056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636912"/>
            <a:ext cx="7772400" cy="12841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2395032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005675" y="1578563"/>
            <a:ext cx="339052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08104" y="1600200"/>
            <a:ext cx="31786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1333279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535113"/>
            <a:ext cx="331236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07704" y="2204864"/>
            <a:ext cx="332010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92080" y="1535113"/>
            <a:ext cx="33947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292080" y="2174875"/>
            <a:ext cx="33947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13024273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734678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8353666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2576265" cy="7920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273050"/>
            <a:ext cx="40427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9712" y="1196752"/>
            <a:ext cx="2520280" cy="49685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157575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97152"/>
            <a:ext cx="64087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67744" y="404664"/>
            <a:ext cx="6048672" cy="417646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67744" y="5373216"/>
            <a:ext cx="64087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261088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79712" y="1600200"/>
            <a:ext cx="6707088" cy="4525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5166806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051720" y="274638"/>
            <a:ext cx="442528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2188785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70892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14401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8717880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8438803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933056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636912"/>
            <a:ext cx="7772400" cy="12841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81003763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005675" y="1578563"/>
            <a:ext cx="339052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08104" y="1600200"/>
            <a:ext cx="31786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62663830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535113"/>
            <a:ext cx="331236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07704" y="2204864"/>
            <a:ext cx="332010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92080" y="1535113"/>
            <a:ext cx="33947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292080" y="2174875"/>
            <a:ext cx="33947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3899540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2927336"/>
      </p:ext>
    </p:extLst>
  </p:cSld>
  <p:clrMapOvr>
    <a:masterClrMapping/>
  </p:clrMapOvr>
</p:sldLayout>
</file>

<file path=ppt/slideLayouts/slideLayout7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0981340"/>
      </p:ext>
    </p:extLst>
  </p:cSld>
  <p:clrMapOvr>
    <a:masterClrMapping/>
  </p:clrMapOvr>
</p:sldLayout>
</file>

<file path=ppt/slideLayouts/slideLayout7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2576265" cy="7920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273050"/>
            <a:ext cx="40427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9712" y="1196752"/>
            <a:ext cx="2520280" cy="49685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778040"/>
      </p:ext>
    </p:extLst>
  </p:cSld>
  <p:clrMapOvr>
    <a:masterClrMapping/>
  </p:clrMapOvr>
</p:sldLayout>
</file>

<file path=ppt/slideLayouts/slideLayout8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97152"/>
            <a:ext cx="64087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67744" y="404664"/>
            <a:ext cx="6048672" cy="417646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67744" y="5373216"/>
            <a:ext cx="64087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42438810"/>
      </p:ext>
    </p:extLst>
  </p:cSld>
  <p:clrMapOvr>
    <a:masterClrMapping/>
  </p:clrMapOvr>
</p:sldLayout>
</file>

<file path=ppt/slideLayouts/slideLayout8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79712" y="1600200"/>
            <a:ext cx="6707088" cy="4525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2699086"/>
      </p:ext>
    </p:extLst>
  </p:cSld>
  <p:clrMapOvr>
    <a:masterClrMapping/>
  </p:clrMapOvr>
</p:sldLayout>
</file>

<file path=ppt/slideLayouts/slideLayout8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051720" y="274638"/>
            <a:ext cx="442528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19176705"/>
      </p:ext>
    </p:extLst>
  </p:cSld>
  <p:clrMapOvr>
    <a:masterClrMapping/>
  </p:clrMapOvr>
</p:sldLayout>
</file>

<file path=ppt/slideLayouts/slideLayout8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708920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4293096"/>
            <a:ext cx="6400800" cy="144016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7290241"/>
      </p:ext>
    </p:extLst>
  </p:cSld>
  <p:clrMapOvr>
    <a:masterClrMapping/>
  </p:clrMapOvr>
</p:sldLayout>
</file>

<file path=ppt/slideLayouts/slideLayout8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2113763"/>
      </p:ext>
    </p:extLst>
  </p:cSld>
  <p:clrMapOvr>
    <a:masterClrMapping/>
  </p:clrMapOvr>
</p:sldLayout>
</file>

<file path=ppt/slideLayouts/slideLayout8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3568" y="3933056"/>
            <a:ext cx="7772400" cy="1362075"/>
          </a:xfrm>
        </p:spPr>
        <p:txBody>
          <a:bodyPr anchor="t"/>
          <a:lstStyle>
            <a:lvl1pPr algn="ctr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3568" y="2636912"/>
            <a:ext cx="7772400" cy="128416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22952793"/>
      </p:ext>
    </p:extLst>
  </p:cSld>
  <p:clrMapOvr>
    <a:masterClrMapping/>
  </p:clrMapOvr>
</p:sldLayout>
</file>

<file path=ppt/slideLayouts/slideLayout8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2005675" y="1578563"/>
            <a:ext cx="3390528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508104" y="1600200"/>
            <a:ext cx="3178696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53432018"/>
      </p:ext>
    </p:extLst>
  </p:cSld>
  <p:clrMapOvr>
    <a:masterClrMapping/>
  </p:clrMapOvr>
</p:sldLayout>
</file>

<file path=ppt/slideLayouts/slideLayout8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535113"/>
            <a:ext cx="331236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907704" y="2204864"/>
            <a:ext cx="332010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292080" y="1535113"/>
            <a:ext cx="339472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292080" y="2174875"/>
            <a:ext cx="339472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2012950"/>
      </p:ext>
    </p:extLst>
  </p:cSld>
  <p:clrMapOvr>
    <a:masterClrMapping/>
  </p:clrMapOvr>
</p:sldLayout>
</file>

<file path=ppt/slideLayouts/slideLayout8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4504792"/>
      </p:ext>
    </p:extLst>
  </p:cSld>
  <p:clrMapOvr>
    <a:masterClrMapping/>
  </p:clrMapOvr>
</p:sldLayout>
</file>

<file path=ppt/slideLayouts/slideLayout8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70141351"/>
      </p:ext>
    </p:extLst>
  </p:cSld>
  <p:clrMapOvr>
    <a:masterClrMapping/>
  </p:clrMapOvr>
</p:sldLayout>
</file>

<file path=ppt/slideLayouts/slideLayout9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60648"/>
            <a:ext cx="2576265" cy="79208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44008" y="273050"/>
            <a:ext cx="4042792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79712" y="1196752"/>
            <a:ext cx="2520280" cy="496855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5256455"/>
      </p:ext>
    </p:extLst>
  </p:cSld>
  <p:clrMapOvr>
    <a:masterClrMapping/>
  </p:clrMapOvr>
</p:sldLayout>
</file>

<file path=ppt/slideLayouts/slideLayout9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4797152"/>
            <a:ext cx="6408712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67744" y="404664"/>
            <a:ext cx="6048672" cy="4176464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267744" y="5373216"/>
            <a:ext cx="6408712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1861314"/>
      </p:ext>
    </p:extLst>
  </p:cSld>
  <p:clrMapOvr>
    <a:masterClrMapping/>
  </p:clrMapOvr>
</p:sldLayout>
</file>

<file path=ppt/slideLayouts/slideLayout9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979712" y="1600200"/>
            <a:ext cx="6707088" cy="4525963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2105904"/>
      </p:ext>
    </p:extLst>
  </p:cSld>
  <p:clrMapOvr>
    <a:masterClrMapping/>
  </p:clrMapOvr>
</p:sldLayout>
</file>

<file path=ppt/slideLayouts/slideLayout9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2051720" y="274638"/>
            <a:ext cx="442528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7762680"/>
      </p:ext>
    </p:extLst>
  </p:cSld>
  <p:clrMapOvr>
    <a:masterClrMapping/>
  </p:clrMapOvr>
</p:sldLayout>
</file>

<file path=ppt/slideLayouts/slideLayout9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F6D9A-2D38-43EF-91ED-49475345A4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631997"/>
      </p:ext>
    </p:extLst>
  </p:cSld>
  <p:clrMapOvr>
    <a:masterClrMapping/>
  </p:clrMapOvr>
</p:sldLayout>
</file>

<file path=ppt/slideLayouts/slideLayout9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789368-56A6-4535-B974-5D3F5661AC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7128674"/>
      </p:ext>
    </p:extLst>
  </p:cSld>
  <p:clrMapOvr>
    <a:masterClrMapping/>
  </p:clrMapOvr>
</p:sldLayout>
</file>

<file path=ppt/slideLayouts/slideLayout9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C8C46-8997-4150-BF9D-FFCFC8FFB2C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25117260"/>
      </p:ext>
    </p:extLst>
  </p:cSld>
  <p:clrMapOvr>
    <a:masterClrMapping/>
  </p:clrMapOvr>
</p:sldLayout>
</file>

<file path=ppt/slideLayouts/slideLayout9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0F310-8CC0-43E2-B953-B734D516CB3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0199605"/>
      </p:ext>
    </p:extLst>
  </p:cSld>
  <p:clrMapOvr>
    <a:masterClrMapping/>
  </p:clrMapOvr>
</p:sldLayout>
</file>

<file path=ppt/slideLayouts/slideLayout9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13B37-57AC-445F-80C0-F59F5FC30F0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394792"/>
      </p:ext>
    </p:extLst>
  </p:cSld>
  <p:clrMapOvr>
    <a:masterClrMapping/>
  </p:clrMapOvr>
</p:sldLayout>
</file>

<file path=ppt/slideLayouts/slideLayout9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B3331-8C5E-4FD3-8B04-B9EE0648FF9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6172989"/>
      </p:ext>
    </p:extLst>
  </p:cSld>
  <p:clrMapOvr>
    <a:masterClrMapping/>
  </p:clrMapOvr>
</p:sldLayout>
</file>

<file path=ppt/slideLayouts/slideLayout10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904F4C-213D-4E01-8CC3-34392631342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8457977"/>
      </p:ext>
    </p:extLst>
  </p:cSld>
  <p:clrMapOvr>
    <a:masterClrMapping/>
  </p:clrMapOvr>
</p:sldLayout>
</file>

<file path=ppt/slideLayouts/slideLayout10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74002-C47E-42CF-8345-D0AB38EA40F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5692548"/>
      </p:ext>
    </p:extLst>
  </p:cSld>
  <p:clrMapOvr>
    <a:masterClrMapping/>
  </p:clrMapOvr>
</p:sldLayout>
</file>

<file path=ppt/slideLayouts/slideLayout10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D830A-1514-427D-A31B-88DADDCA9DC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0053267"/>
      </p:ext>
    </p:extLst>
  </p:cSld>
  <p:clrMapOvr>
    <a:masterClrMapping/>
  </p:clrMapOvr>
</p:sldLayout>
</file>

<file path=ppt/slideLayouts/slideLayout10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1305F-68DD-4384-AF82-8C3E6F1EE82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2128180"/>
      </p:ext>
    </p:extLst>
  </p:cSld>
  <p:clrMapOvr>
    <a:masterClrMapping/>
  </p:clrMapOvr>
</p:sldLayout>
</file>

<file path=ppt/slideLayouts/slideLayout10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E87AD-EB68-4639-A87A-6FE03B6E25B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7741870"/>
      </p:ext>
    </p:extLst>
  </p:cSld>
  <p:clrMapOvr>
    <a:masterClrMapping/>
  </p:clrMapOvr>
</p:sldLayout>
</file>

<file path=ppt/slideLayouts/slideLayout10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F6D9A-2D38-43EF-91ED-49475345A4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3156970"/>
      </p:ext>
    </p:extLst>
  </p:cSld>
  <p:clrMapOvr>
    <a:masterClrMapping/>
  </p:clrMapOvr>
</p:sldLayout>
</file>

<file path=ppt/slideLayouts/slideLayout10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789368-56A6-4535-B974-5D3F5661AC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69947338"/>
      </p:ext>
    </p:extLst>
  </p:cSld>
  <p:clrMapOvr>
    <a:masterClrMapping/>
  </p:clrMapOvr>
</p:sldLayout>
</file>

<file path=ppt/slideLayouts/slideLayout10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C8C46-8997-4150-BF9D-FFCFC8FFB2C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2064272"/>
      </p:ext>
    </p:extLst>
  </p:cSld>
  <p:clrMapOvr>
    <a:masterClrMapping/>
  </p:clrMapOvr>
</p:sldLayout>
</file>

<file path=ppt/slideLayouts/slideLayout10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0F310-8CC0-43E2-B953-B734D516CB3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06828134"/>
      </p:ext>
    </p:extLst>
  </p:cSld>
  <p:clrMapOvr>
    <a:masterClrMapping/>
  </p:clrMapOvr>
</p:sldLayout>
</file>

<file path=ppt/slideLayouts/slideLayout10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13B37-57AC-445F-80C0-F59F5FC30F0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0500877"/>
      </p:ext>
    </p:extLst>
  </p:cSld>
  <p:clrMapOvr>
    <a:masterClrMapping/>
  </p:clrMapOvr>
</p:sldLayout>
</file>

<file path=ppt/slideLayouts/slideLayout1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B3331-8C5E-4FD3-8B04-B9EE0648FF9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65575081"/>
      </p:ext>
    </p:extLst>
  </p:cSld>
  <p:clrMapOvr>
    <a:masterClrMapping/>
  </p:clrMapOvr>
</p:sldLayout>
</file>

<file path=ppt/slideLayouts/slideLayout11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904F4C-213D-4E01-8CC3-34392631342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8216339"/>
      </p:ext>
    </p:extLst>
  </p:cSld>
  <p:clrMapOvr>
    <a:masterClrMapping/>
  </p:clrMapOvr>
</p:sldLayout>
</file>

<file path=ppt/slideLayouts/slideLayout11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74002-C47E-42CF-8345-D0AB38EA40F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08847856"/>
      </p:ext>
    </p:extLst>
  </p:cSld>
  <p:clrMapOvr>
    <a:masterClrMapping/>
  </p:clrMapOvr>
</p:sldLayout>
</file>

<file path=ppt/slideLayouts/slideLayout11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D830A-1514-427D-A31B-88DADDCA9DC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4647989"/>
      </p:ext>
    </p:extLst>
  </p:cSld>
  <p:clrMapOvr>
    <a:masterClrMapping/>
  </p:clrMapOvr>
</p:sldLayout>
</file>

<file path=ppt/slideLayouts/slideLayout1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1305F-68DD-4384-AF82-8C3E6F1EE82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158608"/>
      </p:ext>
    </p:extLst>
  </p:cSld>
  <p:clrMapOvr>
    <a:masterClrMapping/>
  </p:clrMapOvr>
</p:sldLayout>
</file>

<file path=ppt/slideLayouts/slideLayout1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E87AD-EB68-4639-A87A-6FE03B6E25B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30474397"/>
      </p:ext>
    </p:extLst>
  </p:cSld>
  <p:clrMapOvr>
    <a:masterClrMapping/>
  </p:clrMapOvr>
</p:sldLayout>
</file>

<file path=ppt/slideLayouts/slideLayout11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DF6D9A-2D38-43EF-91ED-49475345A4F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75889254"/>
      </p:ext>
    </p:extLst>
  </p:cSld>
  <p:clrMapOvr>
    <a:masterClrMapping/>
  </p:clrMapOvr>
</p:sldLayout>
</file>

<file path=ppt/slideLayouts/slideLayout1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789368-56A6-4535-B974-5D3F5661ACD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75876509"/>
      </p:ext>
    </p:extLst>
  </p:cSld>
  <p:clrMapOvr>
    <a:masterClrMapping/>
  </p:clrMapOvr>
</p:sldLayout>
</file>

<file path=ppt/slideLayouts/slideLayout11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AC8C46-8997-4150-BF9D-FFCFC8FFB2C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1443160"/>
      </p:ext>
    </p:extLst>
  </p:cSld>
  <p:clrMapOvr>
    <a:masterClrMapping/>
  </p:clrMapOvr>
</p:sldLayout>
</file>

<file path=ppt/slideLayouts/slideLayout11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10F310-8CC0-43E2-B953-B734D516CB3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0518774"/>
      </p:ext>
    </p:extLst>
  </p:cSld>
  <p:clrMapOvr>
    <a:masterClrMapping/>
  </p:clrMapOvr>
</p:sldLayout>
</file>

<file path=ppt/slideLayouts/slideLayout12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8B13B37-57AC-445F-80C0-F59F5FC30F0E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8879507"/>
      </p:ext>
    </p:extLst>
  </p:cSld>
  <p:clrMapOvr>
    <a:masterClrMapping/>
  </p:clrMapOvr>
</p:sldLayout>
</file>

<file path=ppt/slideLayouts/slideLayout12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2EB3331-8C5E-4FD3-8B04-B9EE0648FF9A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8227542"/>
      </p:ext>
    </p:extLst>
  </p:cSld>
  <p:clrMapOvr>
    <a:masterClrMapping/>
  </p:clrMapOvr>
</p:sldLayout>
</file>

<file path=ppt/slideLayouts/slideLayout1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904F4C-213D-4E01-8CC3-343926313428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5466793"/>
      </p:ext>
    </p:extLst>
  </p:cSld>
  <p:clrMapOvr>
    <a:masterClrMapping/>
  </p:clrMapOvr>
</p:sldLayout>
</file>

<file path=ppt/slideLayouts/slideLayout12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874002-C47E-42CF-8345-D0AB38EA40F0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9687621"/>
      </p:ext>
    </p:extLst>
  </p:cSld>
  <p:clrMapOvr>
    <a:masterClrMapping/>
  </p:clrMapOvr>
</p:sldLayout>
</file>

<file path=ppt/slideLayouts/slideLayout12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BD830A-1514-427D-A31B-88DADDCA9DC7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1496111"/>
      </p:ext>
    </p:extLst>
  </p:cSld>
  <p:clrMapOvr>
    <a:masterClrMapping/>
  </p:clrMapOvr>
</p:sldLayout>
</file>

<file path=ppt/slideLayouts/slideLayout1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71305F-68DD-4384-AF82-8C3E6F1EE824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51852567"/>
      </p:ext>
    </p:extLst>
  </p:cSld>
  <p:clrMapOvr>
    <a:masterClrMapping/>
  </p:clrMapOvr>
</p:sldLayout>
</file>

<file path=ppt/slideLayouts/slideLayout1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ru-RU">
              <a:solidFill>
                <a:srgbClr val="000000"/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2E87AD-EB68-4639-A87A-6FE03B6E25BC}" type="slidenum">
              <a:rPr lang="ru-RU" altLang="ru-RU">
                <a:solidFill>
                  <a:srgbClr val="000000"/>
                </a:solidFill>
              </a:rPr>
              <a:pPr/>
              <a:t>‹#›</a:t>
            </a:fld>
            <a:endParaRPr lang="ru-RU" altLang="ru-RU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6812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8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1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5" Type="http://schemas.openxmlformats.org/officeDocument/2006/relationships/theme" Target="../theme/theme3.xml"/><Relationship Id="rId4" Type="http://schemas.openxmlformats.org/officeDocument/2006/relationships/slideLayout" Target="../slideLayouts/slideLayout12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theme" Target="../theme/theme4.xml"/><Relationship Id="rId4" Type="http://schemas.openxmlformats.org/officeDocument/2006/relationships/slideLayout" Target="../slideLayouts/slideLayout16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9.xml"/><Relationship Id="rId7" Type="http://schemas.openxmlformats.org/officeDocument/2006/relationships/slideLayout" Target="../slideLayouts/slideLayout23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6" Type="http://schemas.openxmlformats.org/officeDocument/2006/relationships/slideLayout" Target="../slideLayouts/slideLayout22.xml"/><Relationship Id="rId11" Type="http://schemas.openxmlformats.org/officeDocument/2006/relationships/slideLayout" Target="../slideLayouts/slideLayout27.xml"/><Relationship Id="rId5" Type="http://schemas.openxmlformats.org/officeDocument/2006/relationships/slideLayout" Target="../slideLayouts/slideLayout21.xml"/><Relationship Id="rId10" Type="http://schemas.openxmlformats.org/officeDocument/2006/relationships/slideLayout" Target="../slideLayouts/slideLayout26.xml"/><Relationship Id="rId4" Type="http://schemas.openxmlformats.org/officeDocument/2006/relationships/slideLayout" Target="../slideLayouts/slideLayout20.xml"/><Relationship Id="rId9" Type="http://schemas.openxmlformats.org/officeDocument/2006/relationships/slideLayout" Target="../slideLayouts/slideLayout25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5.xml"/><Relationship Id="rId13" Type="http://schemas.openxmlformats.org/officeDocument/2006/relationships/image" Target="../media/image14.jpeg"/><Relationship Id="rId3" Type="http://schemas.openxmlformats.org/officeDocument/2006/relationships/slideLayout" Target="../slideLayouts/slideLayout30.xml"/><Relationship Id="rId7" Type="http://schemas.openxmlformats.org/officeDocument/2006/relationships/slideLayout" Target="../slideLayouts/slideLayout34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29.xml"/><Relationship Id="rId1" Type="http://schemas.openxmlformats.org/officeDocument/2006/relationships/slideLayout" Target="../slideLayouts/slideLayout28.xml"/><Relationship Id="rId6" Type="http://schemas.openxmlformats.org/officeDocument/2006/relationships/slideLayout" Target="../slideLayouts/slideLayout33.xml"/><Relationship Id="rId11" Type="http://schemas.openxmlformats.org/officeDocument/2006/relationships/slideLayout" Target="../slideLayouts/slideLayout38.xml"/><Relationship Id="rId5" Type="http://schemas.openxmlformats.org/officeDocument/2006/relationships/slideLayout" Target="../slideLayouts/slideLayout32.xml"/><Relationship Id="rId10" Type="http://schemas.openxmlformats.org/officeDocument/2006/relationships/slideLayout" Target="../slideLayouts/slideLayout37.xml"/><Relationship Id="rId4" Type="http://schemas.openxmlformats.org/officeDocument/2006/relationships/slideLayout" Target="../slideLayouts/slideLayout31.xml"/><Relationship Id="rId9" Type="http://schemas.openxmlformats.org/officeDocument/2006/relationships/slideLayout" Target="../slideLayouts/slideLayout36.xml"/><Relationship Id="rId14" Type="http://schemas.openxmlformats.org/officeDocument/2006/relationships/image" Target="../media/image15.png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6.xml"/><Relationship Id="rId13" Type="http://schemas.openxmlformats.org/officeDocument/2006/relationships/image" Target="../media/image14.jpeg"/><Relationship Id="rId3" Type="http://schemas.openxmlformats.org/officeDocument/2006/relationships/slideLayout" Target="../slideLayouts/slideLayout41.xml"/><Relationship Id="rId7" Type="http://schemas.openxmlformats.org/officeDocument/2006/relationships/slideLayout" Target="../slideLayouts/slideLayout45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40.xml"/><Relationship Id="rId1" Type="http://schemas.openxmlformats.org/officeDocument/2006/relationships/slideLayout" Target="../slideLayouts/slideLayout39.xml"/><Relationship Id="rId6" Type="http://schemas.openxmlformats.org/officeDocument/2006/relationships/slideLayout" Target="../slideLayouts/slideLayout44.xml"/><Relationship Id="rId11" Type="http://schemas.openxmlformats.org/officeDocument/2006/relationships/slideLayout" Target="../slideLayouts/slideLayout49.xml"/><Relationship Id="rId5" Type="http://schemas.openxmlformats.org/officeDocument/2006/relationships/slideLayout" Target="../slideLayouts/slideLayout43.xml"/><Relationship Id="rId10" Type="http://schemas.openxmlformats.org/officeDocument/2006/relationships/slideLayout" Target="../slideLayouts/slideLayout48.xml"/><Relationship Id="rId4" Type="http://schemas.openxmlformats.org/officeDocument/2006/relationships/slideLayout" Target="../slideLayouts/slideLayout42.xml"/><Relationship Id="rId9" Type="http://schemas.openxmlformats.org/officeDocument/2006/relationships/slideLayout" Target="../slideLayouts/slideLayout47.xml"/><Relationship Id="rId14" Type="http://schemas.openxmlformats.org/officeDocument/2006/relationships/image" Target="../media/image15.png"/></Relationships>
</file>

<file path=ppt/slideMasters/_rels/slideMaster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7.xml"/><Relationship Id="rId13" Type="http://schemas.openxmlformats.org/officeDocument/2006/relationships/image" Target="../media/image17.jpg"/><Relationship Id="rId3" Type="http://schemas.openxmlformats.org/officeDocument/2006/relationships/slideLayout" Target="../slideLayouts/slideLayout52.xml"/><Relationship Id="rId7" Type="http://schemas.openxmlformats.org/officeDocument/2006/relationships/slideLayout" Target="../slideLayouts/slideLayout56.xml"/><Relationship Id="rId12" Type="http://schemas.openxmlformats.org/officeDocument/2006/relationships/theme" Target="../theme/theme8.xml"/><Relationship Id="rId2" Type="http://schemas.openxmlformats.org/officeDocument/2006/relationships/slideLayout" Target="../slideLayouts/slideLayout51.xml"/><Relationship Id="rId1" Type="http://schemas.openxmlformats.org/officeDocument/2006/relationships/slideLayout" Target="../slideLayouts/slideLayout50.xml"/><Relationship Id="rId6" Type="http://schemas.openxmlformats.org/officeDocument/2006/relationships/slideLayout" Target="../slideLayouts/slideLayout55.xml"/><Relationship Id="rId11" Type="http://schemas.openxmlformats.org/officeDocument/2006/relationships/slideLayout" Target="../slideLayouts/slideLayout60.xml"/><Relationship Id="rId5" Type="http://schemas.openxmlformats.org/officeDocument/2006/relationships/slideLayout" Target="../slideLayouts/slideLayout54.xml"/><Relationship Id="rId10" Type="http://schemas.openxmlformats.org/officeDocument/2006/relationships/slideLayout" Target="../slideLayouts/slideLayout59.xml"/><Relationship Id="rId4" Type="http://schemas.openxmlformats.org/officeDocument/2006/relationships/slideLayout" Target="../slideLayouts/slideLayout53.xml"/><Relationship Id="rId9" Type="http://schemas.openxmlformats.org/officeDocument/2006/relationships/slideLayout" Target="../slideLayouts/slideLayout58.xml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8.xml"/><Relationship Id="rId13" Type="http://schemas.openxmlformats.org/officeDocument/2006/relationships/image" Target="../media/image17.jpg"/><Relationship Id="rId3" Type="http://schemas.openxmlformats.org/officeDocument/2006/relationships/slideLayout" Target="../slideLayouts/slideLayout63.xml"/><Relationship Id="rId7" Type="http://schemas.openxmlformats.org/officeDocument/2006/relationships/slideLayout" Target="../slideLayouts/slideLayout67.xml"/><Relationship Id="rId12" Type="http://schemas.openxmlformats.org/officeDocument/2006/relationships/theme" Target="../theme/theme9.xml"/><Relationship Id="rId2" Type="http://schemas.openxmlformats.org/officeDocument/2006/relationships/slideLayout" Target="../slideLayouts/slideLayout62.xml"/><Relationship Id="rId1" Type="http://schemas.openxmlformats.org/officeDocument/2006/relationships/slideLayout" Target="../slideLayouts/slideLayout61.xml"/><Relationship Id="rId6" Type="http://schemas.openxmlformats.org/officeDocument/2006/relationships/slideLayout" Target="../slideLayouts/slideLayout66.xml"/><Relationship Id="rId11" Type="http://schemas.openxmlformats.org/officeDocument/2006/relationships/slideLayout" Target="../slideLayouts/slideLayout71.xml"/><Relationship Id="rId5" Type="http://schemas.openxmlformats.org/officeDocument/2006/relationships/slideLayout" Target="../slideLayouts/slideLayout65.xml"/><Relationship Id="rId10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4.xml"/><Relationship Id="rId9" Type="http://schemas.openxmlformats.org/officeDocument/2006/relationships/slideLayout" Target="../slideLayouts/slideLayout69.xml"/></Relationships>
</file>

<file path=ppt/slideMasters/_rels/slideMaster10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9.xml"/><Relationship Id="rId13" Type="http://schemas.openxmlformats.org/officeDocument/2006/relationships/image" Target="../media/image17.jpg"/><Relationship Id="rId3" Type="http://schemas.openxmlformats.org/officeDocument/2006/relationships/slideLayout" Target="../slideLayouts/slideLayout74.xml"/><Relationship Id="rId7" Type="http://schemas.openxmlformats.org/officeDocument/2006/relationships/slideLayout" Target="../slideLayouts/slideLayout78.xml"/><Relationship Id="rId12" Type="http://schemas.openxmlformats.org/officeDocument/2006/relationships/theme" Target="../theme/theme10.xml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slideLayout" Target="../slideLayouts/slideLayout77.xml"/><Relationship Id="rId11" Type="http://schemas.openxmlformats.org/officeDocument/2006/relationships/slideLayout" Target="../slideLayouts/slideLayout82.xml"/><Relationship Id="rId5" Type="http://schemas.openxmlformats.org/officeDocument/2006/relationships/slideLayout" Target="../slideLayouts/slideLayout76.xml"/><Relationship Id="rId10" Type="http://schemas.openxmlformats.org/officeDocument/2006/relationships/slideLayout" Target="../slideLayouts/slideLayout81.xml"/><Relationship Id="rId4" Type="http://schemas.openxmlformats.org/officeDocument/2006/relationships/slideLayout" Target="../slideLayouts/slideLayout75.xml"/><Relationship Id="rId9" Type="http://schemas.openxmlformats.org/officeDocument/2006/relationships/slideLayout" Target="../slideLayouts/slideLayout80.xml"/></Relationships>
</file>

<file path=ppt/slideMasters/_rels/slideMaster1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0.xml"/><Relationship Id="rId13" Type="http://schemas.openxmlformats.org/officeDocument/2006/relationships/image" Target="../media/image17.jpg"/><Relationship Id="rId3" Type="http://schemas.openxmlformats.org/officeDocument/2006/relationships/slideLayout" Target="../slideLayouts/slideLayout85.xml"/><Relationship Id="rId7" Type="http://schemas.openxmlformats.org/officeDocument/2006/relationships/slideLayout" Target="../slideLayouts/slideLayout89.xml"/><Relationship Id="rId12" Type="http://schemas.openxmlformats.org/officeDocument/2006/relationships/theme" Target="../theme/theme11.xml"/><Relationship Id="rId2" Type="http://schemas.openxmlformats.org/officeDocument/2006/relationships/slideLayout" Target="../slideLayouts/slideLayout84.xml"/><Relationship Id="rId1" Type="http://schemas.openxmlformats.org/officeDocument/2006/relationships/slideLayout" Target="../slideLayouts/slideLayout83.xml"/><Relationship Id="rId6" Type="http://schemas.openxmlformats.org/officeDocument/2006/relationships/slideLayout" Target="../slideLayouts/slideLayout88.xml"/><Relationship Id="rId11" Type="http://schemas.openxmlformats.org/officeDocument/2006/relationships/slideLayout" Target="../slideLayouts/slideLayout93.xml"/><Relationship Id="rId5" Type="http://schemas.openxmlformats.org/officeDocument/2006/relationships/slideLayout" Target="../slideLayouts/slideLayout87.xml"/><Relationship Id="rId10" Type="http://schemas.openxmlformats.org/officeDocument/2006/relationships/slideLayout" Target="../slideLayouts/slideLayout92.xml"/><Relationship Id="rId4" Type="http://schemas.openxmlformats.org/officeDocument/2006/relationships/slideLayout" Target="../slideLayouts/slideLayout86.xml"/><Relationship Id="rId9" Type="http://schemas.openxmlformats.org/officeDocument/2006/relationships/slideLayout" Target="../slideLayouts/slideLayout91.xml"/></Relationships>
</file>

<file path=ppt/slideMasters/_rels/slideMaster1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01.xml"/><Relationship Id="rId13" Type="http://schemas.openxmlformats.org/officeDocument/2006/relationships/image" Target="../media/image19.emf"/><Relationship Id="rId3" Type="http://schemas.openxmlformats.org/officeDocument/2006/relationships/slideLayout" Target="../slideLayouts/slideLayout96.xml"/><Relationship Id="rId7" Type="http://schemas.openxmlformats.org/officeDocument/2006/relationships/slideLayout" Target="../slideLayouts/slideLayout100.xml"/><Relationship Id="rId12" Type="http://schemas.openxmlformats.org/officeDocument/2006/relationships/theme" Target="../theme/theme12.xml"/><Relationship Id="rId2" Type="http://schemas.openxmlformats.org/officeDocument/2006/relationships/slideLayout" Target="../slideLayouts/slideLayout95.xml"/><Relationship Id="rId1" Type="http://schemas.openxmlformats.org/officeDocument/2006/relationships/slideLayout" Target="../slideLayouts/slideLayout94.xml"/><Relationship Id="rId6" Type="http://schemas.openxmlformats.org/officeDocument/2006/relationships/slideLayout" Target="../slideLayouts/slideLayout99.xml"/><Relationship Id="rId11" Type="http://schemas.openxmlformats.org/officeDocument/2006/relationships/slideLayout" Target="../slideLayouts/slideLayout104.xml"/><Relationship Id="rId5" Type="http://schemas.openxmlformats.org/officeDocument/2006/relationships/slideLayout" Target="../slideLayouts/slideLayout98.xml"/><Relationship Id="rId10" Type="http://schemas.openxmlformats.org/officeDocument/2006/relationships/slideLayout" Target="../slideLayouts/slideLayout103.xml"/><Relationship Id="rId4" Type="http://schemas.openxmlformats.org/officeDocument/2006/relationships/slideLayout" Target="../slideLayouts/slideLayout97.xml"/><Relationship Id="rId9" Type="http://schemas.openxmlformats.org/officeDocument/2006/relationships/slideLayout" Target="../slideLayouts/slideLayout102.xml"/></Relationships>
</file>

<file path=ppt/slideMasters/_rels/slideMaster1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2.xml"/><Relationship Id="rId13" Type="http://schemas.openxmlformats.org/officeDocument/2006/relationships/image" Target="../media/image19.emf"/><Relationship Id="rId3" Type="http://schemas.openxmlformats.org/officeDocument/2006/relationships/slideLayout" Target="../slideLayouts/slideLayout107.xml"/><Relationship Id="rId7" Type="http://schemas.openxmlformats.org/officeDocument/2006/relationships/slideLayout" Target="../slideLayouts/slideLayout111.xml"/><Relationship Id="rId12" Type="http://schemas.openxmlformats.org/officeDocument/2006/relationships/theme" Target="../theme/theme13.xml"/><Relationship Id="rId2" Type="http://schemas.openxmlformats.org/officeDocument/2006/relationships/slideLayout" Target="../slideLayouts/slideLayout106.xml"/><Relationship Id="rId1" Type="http://schemas.openxmlformats.org/officeDocument/2006/relationships/slideLayout" Target="../slideLayouts/slideLayout105.xml"/><Relationship Id="rId6" Type="http://schemas.openxmlformats.org/officeDocument/2006/relationships/slideLayout" Target="../slideLayouts/slideLayout110.xml"/><Relationship Id="rId11" Type="http://schemas.openxmlformats.org/officeDocument/2006/relationships/slideLayout" Target="../slideLayouts/slideLayout115.xml"/><Relationship Id="rId5" Type="http://schemas.openxmlformats.org/officeDocument/2006/relationships/slideLayout" Target="../slideLayouts/slideLayout109.xml"/><Relationship Id="rId10" Type="http://schemas.openxmlformats.org/officeDocument/2006/relationships/slideLayout" Target="../slideLayouts/slideLayout114.xml"/><Relationship Id="rId4" Type="http://schemas.openxmlformats.org/officeDocument/2006/relationships/slideLayout" Target="../slideLayouts/slideLayout108.xml"/><Relationship Id="rId9" Type="http://schemas.openxmlformats.org/officeDocument/2006/relationships/slideLayout" Target="../slideLayouts/slideLayout113.xml"/></Relationships>
</file>

<file path=ppt/slideMasters/_rels/slideMaster1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3.xml"/><Relationship Id="rId13" Type="http://schemas.openxmlformats.org/officeDocument/2006/relationships/image" Target="../media/image19.emf"/><Relationship Id="rId3" Type="http://schemas.openxmlformats.org/officeDocument/2006/relationships/slideLayout" Target="../slideLayouts/slideLayout118.xml"/><Relationship Id="rId7" Type="http://schemas.openxmlformats.org/officeDocument/2006/relationships/slideLayout" Target="../slideLayouts/slideLayout122.xml"/><Relationship Id="rId12" Type="http://schemas.openxmlformats.org/officeDocument/2006/relationships/theme" Target="../theme/theme14.xml"/><Relationship Id="rId2" Type="http://schemas.openxmlformats.org/officeDocument/2006/relationships/slideLayout" Target="../slideLayouts/slideLayout117.xml"/><Relationship Id="rId1" Type="http://schemas.openxmlformats.org/officeDocument/2006/relationships/slideLayout" Target="../slideLayouts/slideLayout116.xml"/><Relationship Id="rId6" Type="http://schemas.openxmlformats.org/officeDocument/2006/relationships/slideLayout" Target="../slideLayouts/slideLayout121.xml"/><Relationship Id="rId11" Type="http://schemas.openxmlformats.org/officeDocument/2006/relationships/slideLayout" Target="../slideLayouts/slideLayout126.xml"/><Relationship Id="rId5" Type="http://schemas.openxmlformats.org/officeDocument/2006/relationships/slideLayout" Target="../slideLayouts/slideLayout120.xml"/><Relationship Id="rId10" Type="http://schemas.openxmlformats.org/officeDocument/2006/relationships/slideLayout" Target="../slideLayouts/slideLayout125.xml"/><Relationship Id="rId4" Type="http://schemas.openxmlformats.org/officeDocument/2006/relationships/slideLayout" Target="../slideLayouts/slideLayout119.xml"/><Relationship Id="rId9" Type="http://schemas.openxmlformats.org/officeDocument/2006/relationships/slideLayout" Target="../slideLayouts/slideLayout1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0F5FF"/>
            </a:gs>
            <a:gs pos="50000">
              <a:srgbClr val="FFFFE0"/>
            </a:gs>
            <a:gs pos="100000">
              <a:srgbClr val="B8FFB8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7EF549-3655-4709-86CB-92D3A9F430B0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82F18F-622E-4F9C-B0B8-8C38C18B38A3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338598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0F5FF"/>
            </a:gs>
            <a:gs pos="50000">
              <a:srgbClr val="FFFFE0"/>
            </a:gs>
            <a:gs pos="100000">
              <a:srgbClr val="B8FFB8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7EF549-3655-4709-86CB-92D3A9F430B0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82F18F-622E-4F9C-B0B8-8C38C18B38A3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273624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0F5FF"/>
            </a:gs>
            <a:gs pos="50000">
              <a:srgbClr val="FFFFE0"/>
            </a:gs>
            <a:gs pos="100000">
              <a:srgbClr val="B8FFB8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7EF549-3655-4709-86CB-92D3A9F430B0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82F18F-622E-4F9C-B0B8-8C38C18B38A3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0684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E0F5FF"/>
            </a:gs>
            <a:gs pos="50000">
              <a:srgbClr val="FFFFE0"/>
            </a:gs>
            <a:gs pos="100000">
              <a:srgbClr val="B8FFB8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17EF549-3655-4709-86CB-92D3A9F430B0}" type="datetimeFigureOut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08.12.2016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982F18F-622E-4F9C-B0B8-8C38C18B38A3}" type="slidenum">
              <a:rPr lang="ru-RU">
                <a:solidFill>
                  <a:srgbClr val="009900">
                    <a:tint val="75000"/>
                  </a:srgbClr>
                </a:solidFill>
              </a:rPr>
              <a:pPr>
                <a:defRPr/>
              </a:pPr>
              <a:t>‹#›</a:t>
            </a:fld>
            <a:endParaRPr lang="ru-RU">
              <a:solidFill>
                <a:srgbClr val="009900">
                  <a:tint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15992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59B778A-C392-4DCD-9DFB-A329CE4266DE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08.12.2016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D998BA1-89AE-4E50-93E1-BB49CFA27B6C}" type="slidenum">
              <a:rPr lang="ru-RU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754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D994A3D1-B470-467D-BE45-88CFF09FA54B}" type="slidenum">
              <a:rPr lang="ru-RU" altLang="ru-RU">
                <a:solidFill>
                  <a:srgbClr val="000000"/>
                </a:solidFill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3012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150000"/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algn="r" fontAlgn="base">
              <a:spcBef>
                <a:spcPct val="0"/>
              </a:spcBef>
              <a:spcAft>
                <a:spcPct val="0"/>
              </a:spcAft>
            </a:pPr>
            <a:fld id="{D994A3D1-B470-467D-BE45-88CFF09FA54B}" type="slidenum">
              <a:rPr lang="ru-RU" altLang="ru-RU">
                <a:solidFill>
                  <a:srgbClr val="000000"/>
                </a:solidFill>
                <a:cs typeface="Arial" charset="0"/>
              </a:rPr>
              <a:pPr algn="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2856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2pPr>
      <a:lvl3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3pPr>
      <a:lvl4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4pPr>
      <a:lvl5pPr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5400">
          <a:solidFill>
            <a:schemeClr val="tx2"/>
          </a:solidFill>
          <a:latin typeface="Majestic" pitchFamily="66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SzPct val="150000"/>
        <a:buBlip>
          <a:blip r:embed="rId14"/>
        </a:buBlip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600200"/>
            <a:ext cx="677909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6681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7" r:id="rId1"/>
    <p:sldLayoutId id="2147483718" r:id="rId2"/>
    <p:sldLayoutId id="2147483719" r:id="rId3"/>
    <p:sldLayoutId id="2147483720" r:id="rId4"/>
    <p:sldLayoutId id="2147483721" r:id="rId5"/>
    <p:sldLayoutId id="2147483722" r:id="rId6"/>
    <p:sldLayoutId id="2147483723" r:id="rId7"/>
    <p:sldLayoutId id="2147483724" r:id="rId8"/>
    <p:sldLayoutId id="2147483725" r:id="rId9"/>
    <p:sldLayoutId id="2147483726" r:id="rId10"/>
    <p:sldLayoutId id="214748372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i="1" kern="1200">
          <a:solidFill>
            <a:schemeClr val="accent2">
              <a:lumMod val="75000"/>
            </a:schemeClr>
          </a:solidFill>
          <a:latin typeface="Book Antiqua" panose="02040602050305030304" pitchFamily="18" charset="0"/>
          <a:ea typeface="+mj-ea"/>
          <a:cs typeface="Times New Roman" panose="02020603050405020304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600200"/>
            <a:ext cx="677909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621603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9" r:id="rId1"/>
    <p:sldLayoutId id="2147483730" r:id="rId2"/>
    <p:sldLayoutId id="2147483731" r:id="rId3"/>
    <p:sldLayoutId id="2147483732" r:id="rId4"/>
    <p:sldLayoutId id="2147483733" r:id="rId5"/>
    <p:sldLayoutId id="2147483734" r:id="rId6"/>
    <p:sldLayoutId id="2147483735" r:id="rId7"/>
    <p:sldLayoutId id="2147483736" r:id="rId8"/>
    <p:sldLayoutId id="2147483737" r:id="rId9"/>
    <p:sldLayoutId id="2147483738" r:id="rId10"/>
    <p:sldLayoutId id="214748373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i="1" kern="1200">
          <a:solidFill>
            <a:schemeClr val="accent2">
              <a:lumMod val="75000"/>
            </a:schemeClr>
          </a:solidFill>
          <a:latin typeface="Book Antiqua" panose="02040602050305030304" pitchFamily="18" charset="0"/>
          <a:ea typeface="+mj-ea"/>
          <a:cs typeface="Times New Roman" panose="02020603050405020304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600200"/>
            <a:ext cx="677909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5835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1" r:id="rId1"/>
    <p:sldLayoutId id="2147483742" r:id="rId2"/>
    <p:sldLayoutId id="2147483743" r:id="rId3"/>
    <p:sldLayoutId id="2147483744" r:id="rId4"/>
    <p:sldLayoutId id="2147483745" r:id="rId5"/>
    <p:sldLayoutId id="2147483746" r:id="rId6"/>
    <p:sldLayoutId id="2147483747" r:id="rId7"/>
    <p:sldLayoutId id="2147483748" r:id="rId8"/>
    <p:sldLayoutId id="2147483749" r:id="rId9"/>
    <p:sldLayoutId id="2147483750" r:id="rId10"/>
    <p:sldLayoutId id="214748375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i="1" kern="1200">
          <a:solidFill>
            <a:schemeClr val="accent2">
              <a:lumMod val="75000"/>
            </a:schemeClr>
          </a:solidFill>
          <a:latin typeface="Book Antiqua" panose="02040602050305030304" pitchFamily="18" charset="0"/>
          <a:ea typeface="+mj-ea"/>
          <a:cs typeface="Times New Roman" panose="02020603050405020304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907704" y="1600200"/>
            <a:ext cx="6779096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7C7DB4-1BCB-4959-8DD9-6A15E51D768B}" type="datetimeFigureOut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/>
              <a:t>08.12.2016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760C58-6C33-4421-9AE9-C77C5608D0D6}" type="slidenum">
              <a:rPr lang="ru-RU" smtClean="0">
                <a:solidFill>
                  <a:prstClr val="black">
                    <a:tint val="75000"/>
                  </a:prstClr>
                </a:solidFill>
                <a:cs typeface="Arial" charset="0"/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69465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  <p:sldLayoutId id="2147483758" r:id="rId6"/>
    <p:sldLayoutId id="2147483759" r:id="rId7"/>
    <p:sldLayoutId id="2147483760" r:id="rId8"/>
    <p:sldLayoutId id="2147483761" r:id="rId9"/>
    <p:sldLayoutId id="2147483762" r:id="rId10"/>
    <p:sldLayoutId id="214748376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i="1" kern="1200">
          <a:solidFill>
            <a:schemeClr val="accent2">
              <a:lumMod val="75000"/>
            </a:schemeClr>
          </a:solidFill>
          <a:latin typeface="Book Antiqua" panose="02040602050305030304" pitchFamily="18" charset="0"/>
          <a:ea typeface="+mj-ea"/>
          <a:cs typeface="Times New Roman" panose="02020603050405020304" pitchFamily="18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Book Antiqua" panose="02040602050305030304" pitchFamily="18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CFF59E-2784-4D2D-8458-4F1DF27BD570}" type="slidenum">
              <a:rPr lang="ru-RU" altLang="ru-RU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68845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65" r:id="rId1"/>
    <p:sldLayoutId id="2147483766" r:id="rId2"/>
    <p:sldLayoutId id="2147483767" r:id="rId3"/>
    <p:sldLayoutId id="2147483768" r:id="rId4"/>
    <p:sldLayoutId id="2147483769" r:id="rId5"/>
    <p:sldLayoutId id="2147483770" r:id="rId6"/>
    <p:sldLayoutId id="2147483771" r:id="rId7"/>
    <p:sldLayoutId id="2147483772" r:id="rId8"/>
    <p:sldLayoutId id="2147483773" r:id="rId9"/>
    <p:sldLayoutId id="2147483774" r:id="rId10"/>
    <p:sldLayoutId id="2147483775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CFF59E-2784-4D2D-8458-4F1DF27BD570}" type="slidenum">
              <a:rPr lang="ru-RU" altLang="ru-RU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60864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77" r:id="rId1"/>
    <p:sldLayoutId id="2147483778" r:id="rId2"/>
    <p:sldLayoutId id="2147483779" r:id="rId3"/>
    <p:sldLayoutId id="2147483780" r:id="rId4"/>
    <p:sldLayoutId id="2147483781" r:id="rId5"/>
    <p:sldLayoutId id="2147483782" r:id="rId6"/>
    <p:sldLayoutId id="2147483783" r:id="rId7"/>
    <p:sldLayoutId id="2147483784" r:id="rId8"/>
    <p:sldLayoutId id="2147483785" r:id="rId9"/>
    <p:sldLayoutId id="2147483786" r:id="rId10"/>
    <p:sldLayoutId id="214748378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ru-RU" smtClean="0"/>
              <a:t>Образец текста</a:t>
            </a:r>
          </a:p>
          <a:p>
            <a:pPr lvl="1"/>
            <a:r>
              <a:rPr lang="ru-RU" altLang="ru-RU" smtClean="0"/>
              <a:t>Второй уровень</a:t>
            </a:r>
          </a:p>
          <a:p>
            <a:pPr lvl="2"/>
            <a:r>
              <a:rPr lang="ru-RU" altLang="ru-RU" smtClean="0"/>
              <a:t>Третий уровень</a:t>
            </a:r>
          </a:p>
          <a:p>
            <a:pPr lvl="3"/>
            <a:r>
              <a:rPr lang="ru-RU" altLang="ru-RU" smtClean="0"/>
              <a:t>Четвертый уровень</a:t>
            </a:r>
          </a:p>
          <a:p>
            <a:pPr lvl="4"/>
            <a:r>
              <a:rPr lang="ru-RU" alt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D9CFF59E-2784-4D2D-8458-4F1DF27BD570}" type="slidenum">
              <a:rPr lang="ru-RU" altLang="ru-RU">
                <a:solidFill>
                  <a:srgbClr val="000000"/>
                </a:solidFill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ru-RU" altLang="ru-RU">
              <a:solidFill>
                <a:srgbClr val="000000"/>
              </a:solidFill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6012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9" r:id="rId1"/>
    <p:sldLayoutId id="2147483790" r:id="rId2"/>
    <p:sldLayoutId id="2147483791" r:id="rId3"/>
    <p:sldLayoutId id="2147483792" r:id="rId4"/>
    <p:sldLayoutId id="2147483793" r:id="rId5"/>
    <p:sldLayoutId id="2147483794" r:id="rId6"/>
    <p:sldLayoutId id="2147483795" r:id="rId7"/>
    <p:sldLayoutId id="2147483796" r:id="rId8"/>
    <p:sldLayoutId id="2147483797" r:id="rId9"/>
    <p:sldLayoutId id="2147483798" r:id="rId10"/>
    <p:sldLayoutId id="214748379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3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21.jpeg"/><Relationship Id="rId7" Type="http://schemas.openxmlformats.org/officeDocument/2006/relationships/image" Target="../media/image2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3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eg"/><Relationship Id="rId3" Type="http://schemas.openxmlformats.org/officeDocument/2006/relationships/image" Target="../media/image28.jpeg"/><Relationship Id="rId7" Type="http://schemas.openxmlformats.org/officeDocument/2006/relationships/image" Target="../media/image32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8.xml"/><Relationship Id="rId6" Type="http://schemas.openxmlformats.org/officeDocument/2006/relationships/image" Target="../media/image31.jpeg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50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7" Type="http://schemas.openxmlformats.org/officeDocument/2006/relationships/image" Target="../media/image39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38.jpeg"/><Relationship Id="rId5" Type="http://schemas.openxmlformats.org/officeDocument/2006/relationships/image" Target="../media/image37.jpeg"/><Relationship Id="rId4" Type="http://schemas.openxmlformats.org/officeDocument/2006/relationships/image" Target="../media/image36.jpe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41.jpeg"/><Relationship Id="rId7" Type="http://schemas.openxmlformats.org/officeDocument/2006/relationships/image" Target="../media/image45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89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1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razumniki.ru/bugleeva_svetlana_vasilevna.html" TargetMode="External"/><Relationship Id="rId2" Type="http://schemas.openxmlformats.org/officeDocument/2006/relationships/hyperlink" Target="http://calendareveryday.ru/index.php?id=narodn" TargetMode="External"/><Relationship Id="rId1" Type="http://schemas.openxmlformats.org/officeDocument/2006/relationships/slideLayout" Target="../slideLayouts/slideLayout122.xml"/><Relationship Id="rId5" Type="http://schemas.openxmlformats.org/officeDocument/2006/relationships/hyperlink" Target="http://5fan.ru/wievjob.php?id=11408" TargetMode="External"/><Relationship Id="rId4" Type="http://schemas.openxmlformats.org/officeDocument/2006/relationships/hyperlink" Target="http://pedsovet.su/load/389-1-0-39603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5"/>
          <p:cNvSpPr>
            <a:spLocks noChangeArrowheads="1"/>
          </p:cNvSpPr>
          <p:nvPr/>
        </p:nvSpPr>
        <p:spPr bwMode="auto">
          <a:xfrm>
            <a:off x="0" y="2852936"/>
            <a:ext cx="4284663" cy="2977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2000" dirty="0">
                <a:solidFill>
                  <a:srgbClr val="009900">
                    <a:lumMod val="50000"/>
                  </a:srgbClr>
                </a:solidFill>
                <a:cs typeface="Arial" charset="0"/>
              </a:rPr>
              <a:t>Результат внеурочной деятельности обще интеллектуального направления «Школьная риторика»</a:t>
            </a:r>
          </a:p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2000" dirty="0">
                <a:solidFill>
                  <a:srgbClr val="009900">
                    <a:lumMod val="50000"/>
                  </a:srgbClr>
                </a:solidFill>
                <a:cs typeface="Arial" charset="0"/>
              </a:rPr>
              <a:t>6 класс</a:t>
            </a:r>
          </a:p>
          <a:p>
            <a:pPr algn="ctr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2000" dirty="0">
                <a:solidFill>
                  <a:srgbClr val="009900">
                    <a:lumMod val="50000"/>
                  </a:srgbClr>
                </a:solidFill>
                <a:cs typeface="Arial" charset="0"/>
              </a:rPr>
              <a:t>2015-2016 год</a:t>
            </a:r>
          </a:p>
          <a:p>
            <a:pPr algn="just" fontAlgn="base">
              <a:lnSpc>
                <a:spcPts val="2500"/>
              </a:lnSpc>
              <a:spcBef>
                <a:spcPct val="0"/>
              </a:spcBef>
              <a:spcAft>
                <a:spcPct val="0"/>
              </a:spcAft>
              <a:buFont typeface="Arial" charset="0"/>
              <a:buNone/>
              <a:defRPr/>
            </a:pPr>
            <a:r>
              <a:rPr lang="ru-RU" sz="2000" dirty="0">
                <a:solidFill>
                  <a:srgbClr val="009900">
                    <a:lumMod val="50000"/>
                  </a:srgbClr>
                </a:solidFill>
                <a:cs typeface="Arial" charset="0"/>
              </a:rPr>
              <a:t>Руководитель Мамоненко Т.А., учитель русского языка и </a:t>
            </a:r>
            <a:r>
              <a:rPr lang="ru-RU" sz="2000" dirty="0" smtClean="0">
                <a:solidFill>
                  <a:srgbClr val="009900">
                    <a:lumMod val="50000"/>
                  </a:srgbClr>
                </a:solidFill>
                <a:cs typeface="Arial" charset="0"/>
              </a:rPr>
              <a:t>литературы МБОУ СОШ села имени Полины Осипенко Хабаровского края</a:t>
            </a:r>
            <a:endParaRPr lang="ru-RU" sz="2000" dirty="0">
              <a:solidFill>
                <a:srgbClr val="009900">
                  <a:lumMod val="50000"/>
                </a:srgbClr>
              </a:solidFill>
              <a:cs typeface="Arial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196752"/>
            <a:ext cx="4399225" cy="1754326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rgbClr val="FF5050">
                        <a:shade val="20000"/>
                        <a:satMod val="200000"/>
                      </a:srgbClr>
                    </a:gs>
                    <a:gs pos="78000">
                      <a:srgbClr val="FF5050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F5050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  <a:cs typeface="Arial" charset="0"/>
              </a:rPr>
              <a:t>Фольклор.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sz="3600" b="1" dirty="0">
                <a:ln w="1905"/>
                <a:gradFill>
                  <a:gsLst>
                    <a:gs pos="0">
                      <a:srgbClr val="FF5050">
                        <a:shade val="20000"/>
                        <a:satMod val="200000"/>
                      </a:srgbClr>
                    </a:gs>
                    <a:gs pos="78000">
                      <a:srgbClr val="FF5050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FF5050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Arial" charset="0"/>
                <a:cs typeface="Arial" charset="0"/>
              </a:rPr>
              <a:t>Народный календарь</a:t>
            </a:r>
          </a:p>
        </p:txBody>
      </p:sp>
    </p:spTree>
    <p:extLst>
      <p:ext uri="{BB962C8B-B14F-4D97-AF65-F5344CB8AC3E}">
        <p14:creationId xmlns:p14="http://schemas.microsoft.com/office/powerpoint/2010/main" val="2869877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412776"/>
            <a:ext cx="8640960" cy="24776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3000" dirty="0">
                <a:solidFill>
                  <a:srgbClr val="FF0000">
                    <a:lumMod val="75000"/>
                  </a:srgbClr>
                </a:solidFill>
                <a:latin typeface="Monotype Corsiva" panose="03010101010201010101" pitchFamily="66" charset="0"/>
                <a:cs typeface="Arial" charset="0"/>
              </a:rPr>
              <a:t>«Фольклор –это создаваемая народом и бытующая в народных массах поэзия, в которой  он отражает свою трудовую деятельность , общественный и бытовой уклад, знание жизни, природы.»  </a:t>
            </a:r>
          </a:p>
          <a:p>
            <a:pPr algn="r">
              <a:spcBef>
                <a:spcPts val="600"/>
              </a:spcBef>
              <a:buClr>
                <a:srgbClr val="B13F9A"/>
              </a:buClr>
              <a:buSzPct val="73000"/>
            </a:pPr>
            <a:r>
              <a:rPr lang="ru-RU" sz="3000" dirty="0" err="1">
                <a:solidFill>
                  <a:srgbClr val="FF0000">
                    <a:lumMod val="75000"/>
                  </a:srgbClr>
                </a:solidFill>
                <a:latin typeface="Monotype Corsiva" panose="03010101010201010101" pitchFamily="66" charset="0"/>
                <a:cs typeface="Arial" charset="0"/>
              </a:rPr>
              <a:t>А.Н.Толстой</a:t>
            </a:r>
            <a:endParaRPr lang="ru-RU" sz="3000" dirty="0">
              <a:solidFill>
                <a:srgbClr val="FF0000">
                  <a:lumMod val="75000"/>
                </a:srgbClr>
              </a:solidFill>
              <a:latin typeface="Monotype Corsiva" panose="03010101010201010101" pitchFamily="66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8989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-63623"/>
            <a:ext cx="9144000" cy="58362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sz="2400" b="1" dirty="0">
                <a:solidFill>
                  <a:srgbClr val="FF0000">
                    <a:lumMod val="75000"/>
                  </a:srgbClr>
                </a:solidFill>
                <a:ea typeface="Calibri"/>
                <a:cs typeface="Times New Roman"/>
              </a:rPr>
              <a:t>Актуальность проекта: </a:t>
            </a:r>
            <a:r>
              <a:rPr lang="ru-RU" sz="2400" dirty="0">
                <a:solidFill>
                  <a:srgbClr val="000000"/>
                </a:solidFill>
                <a:ea typeface="Calibri"/>
                <a:cs typeface="Times New Roman"/>
              </a:rPr>
              <a:t> Изучение обрядового фольклора — важный этап знакомства подрастающего поколения с русской народной культурой. </a:t>
            </a:r>
            <a:endParaRPr lang="ru-RU" sz="2400" dirty="0">
              <a:solidFill>
                <a:srgbClr val="009900"/>
              </a:solidFill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sz="2400" b="1" dirty="0">
                <a:solidFill>
                  <a:srgbClr val="FF0000">
                    <a:lumMod val="75000"/>
                  </a:srgbClr>
                </a:solidFill>
                <a:ea typeface="Calibri"/>
                <a:cs typeface="Times New Roman"/>
              </a:rPr>
              <a:t>Цель проекта</a:t>
            </a:r>
            <a:r>
              <a:rPr lang="ru-RU" sz="2400" b="1" dirty="0">
                <a:solidFill>
                  <a:srgbClr val="000000"/>
                </a:solidFill>
                <a:ea typeface="Calibri"/>
                <a:cs typeface="Times New Roman"/>
              </a:rPr>
              <a:t>:</a:t>
            </a:r>
            <a:r>
              <a:rPr lang="ru-RU" sz="2400" dirty="0">
                <a:solidFill>
                  <a:srgbClr val="000000"/>
                </a:solidFill>
                <a:ea typeface="Calibri"/>
                <a:cs typeface="Times New Roman"/>
              </a:rPr>
              <a:t> расширить знания учащихся о традициях, русской народной культуре и прелести её обычаев.</a:t>
            </a:r>
            <a:endParaRPr lang="ru-RU" sz="2400" dirty="0">
              <a:solidFill>
                <a:srgbClr val="009900"/>
              </a:solidFill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  <a:spcAft>
                <a:spcPts val="1000"/>
              </a:spcAft>
            </a:pPr>
            <a:r>
              <a:rPr lang="ru-RU" sz="2400" b="1" dirty="0">
                <a:solidFill>
                  <a:srgbClr val="FF0000">
                    <a:lumMod val="75000"/>
                  </a:srgbClr>
                </a:solidFill>
                <a:ea typeface="Calibri"/>
                <a:cs typeface="Times New Roman"/>
              </a:rPr>
              <a:t>Задачи проекта:</a:t>
            </a:r>
            <a:br>
              <a:rPr lang="ru-RU" sz="2400" b="1" dirty="0">
                <a:solidFill>
                  <a:srgbClr val="FF0000">
                    <a:lumMod val="75000"/>
                  </a:srgbClr>
                </a:solidFill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ea typeface="Calibri"/>
                <a:cs typeface="Times New Roman"/>
              </a:rPr>
              <a:t>- наполнить души детей впечатлениями, доставить радость, дать им возможность проявить самостоятельность и творческую активность;</a:t>
            </a:r>
            <a:br>
              <a:rPr lang="ru-RU" sz="2400" dirty="0">
                <a:solidFill>
                  <a:srgbClr val="000000"/>
                </a:solidFill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ea typeface="Calibri"/>
                <a:cs typeface="Times New Roman"/>
              </a:rPr>
              <a:t>- способствовать развитию необходимых черт и качеств характера: уверенность в себе и в своих силах, умение преодолевать застенчивость, стеснительность, скованность;</a:t>
            </a:r>
            <a:br>
              <a:rPr lang="ru-RU" sz="2400" dirty="0">
                <a:solidFill>
                  <a:srgbClr val="000000"/>
                </a:solidFill>
                <a:ea typeface="Calibri"/>
                <a:cs typeface="Times New Roman"/>
              </a:rPr>
            </a:br>
            <a:r>
              <a:rPr lang="ru-RU" sz="2400" dirty="0">
                <a:solidFill>
                  <a:srgbClr val="000000"/>
                </a:solidFill>
                <a:ea typeface="Calibri"/>
                <a:cs typeface="Times New Roman"/>
              </a:rPr>
              <a:t>- воспитывать полноценное художественное восприятие, любовь к народному творчеству.</a:t>
            </a:r>
          </a:p>
        </p:txBody>
      </p:sp>
    </p:spTree>
    <p:extLst>
      <p:ext uri="{BB962C8B-B14F-4D97-AF65-F5344CB8AC3E}">
        <p14:creationId xmlns:p14="http://schemas.microsoft.com/office/powerpoint/2010/main" val="2032033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9512" y="124539"/>
            <a:ext cx="9036496" cy="67403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b="1" dirty="0">
                <a:solidFill>
                  <a:srgbClr val="FF0000">
                    <a:lumMod val="75000"/>
                  </a:srgbClr>
                </a:solidFill>
                <a:latin typeface="Arial" charset="0"/>
                <a:cs typeface="Arial" charset="0"/>
              </a:rPr>
              <a:t>Народный календа</a:t>
            </a:r>
            <a:r>
              <a:rPr lang="ru-RU" sz="2400" dirty="0">
                <a:solidFill>
                  <a:srgbClr val="FF0000">
                    <a:lumMod val="75000"/>
                  </a:srgbClr>
                </a:solidFill>
                <a:latin typeface="Arial" charset="0"/>
                <a:cs typeface="Arial" charset="0"/>
              </a:rPr>
              <a:t>рь охватывал весь год крестьянской жизни, описывая по дням месяц за месяцем, где каждому дню соответствовали свои праздники или будни, обычаи и суеверия, традиции и обряды, природные приметы и явления. Народный календарь был календарем земледельческим, что отразилось в названиях месяцев, народных приметах, обрядах и обычаях. Для этого каждый народ и создал свою систему предсказания событий и примет. Слово “примета” происходит от слова “примечать”, т.е. наблюдать. В результате наблюдений за тем, что происходит вокруг человека, у него накапливается жизненный опыт. Эти знания передавались из поколения в поколение, бережно хранились и им народ доверял, как священной книге. Множество примет дошло до нас из глубины веков, не утратив своего знания. В приметах сохранилось очень много, </a:t>
            </a:r>
            <a:r>
              <a:rPr lang="ru-RU" sz="2400" dirty="0">
                <a:solidFill>
                  <a:schemeClr val="accent2"/>
                </a:solidFill>
                <a:latin typeface="Arial" charset="0"/>
                <a:cs typeface="Arial" charset="0"/>
              </a:rPr>
              <a:t>того что было в старых народных </a:t>
            </a:r>
            <a:r>
              <a:rPr lang="ru-RU" sz="2400" dirty="0">
                <a:solidFill>
                  <a:schemeClr val="bg1">
                    <a:lumMod val="40000"/>
                    <a:lumOff val="60000"/>
                  </a:schemeClr>
                </a:solidFill>
                <a:latin typeface="Arial" charset="0"/>
                <a:cs typeface="Arial" charset="0"/>
              </a:rPr>
              <a:t>праздниках и обычаях, они помогают предвидеть погоду, вырастить урожай..</a:t>
            </a:r>
          </a:p>
        </p:txBody>
      </p:sp>
    </p:spTree>
    <p:extLst>
      <p:ext uri="{BB962C8B-B14F-4D97-AF65-F5344CB8AC3E}">
        <p14:creationId xmlns:p14="http://schemas.microsoft.com/office/powerpoint/2010/main" val="27265178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17598"/>
            <a:ext cx="7632848" cy="2338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sz="13800" i="1" dirty="0" smtClean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ОСЕНЬ</a:t>
            </a:r>
            <a:endParaRPr lang="ru-RU" sz="4000" i="1" dirty="0">
              <a:solidFill>
                <a:srgbClr val="C0504D">
                  <a:lumMod val="75000"/>
                </a:srgb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14761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31640" y="1117598"/>
            <a:ext cx="7632848" cy="45520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sz="2800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Один из  витков календарных праздников и обрядов приурочен ко времени сбора урожаев и началу его переработки- ОСЕНИ.  Особенно значительными были: </a:t>
            </a:r>
            <a:endParaRPr lang="ru-RU" sz="4000" dirty="0">
              <a:solidFill>
                <a:srgbClr val="C0504D">
                  <a:lumMod val="75000"/>
                </a:srgb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Wingdings"/>
              <a:buChar char=""/>
            </a:pPr>
            <a:r>
              <a:rPr lang="ru-RU" sz="2800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праздник "первых плодов" (начало августа); </a:t>
            </a:r>
            <a:endParaRPr lang="ru-RU" sz="4000" dirty="0">
              <a:solidFill>
                <a:srgbClr val="C0504D">
                  <a:lumMod val="75000"/>
                </a:srgb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Wingdings"/>
              <a:buChar char=""/>
            </a:pPr>
            <a:r>
              <a:rPr lang="ru-RU" sz="2800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чествование Рода, когда хлеба уже ссыпаны в закрома (время "бабьего лета", с конца августа до середины сентября);</a:t>
            </a:r>
            <a:endParaRPr lang="ru-RU" sz="4000" dirty="0">
              <a:solidFill>
                <a:srgbClr val="C0504D">
                  <a:lumMod val="75000"/>
                </a:srgb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marL="342900" indent="-342900" fontAlgn="base">
              <a:lnSpc>
                <a:spcPct val="115000"/>
              </a:lnSpc>
              <a:spcBef>
                <a:spcPct val="0"/>
              </a:spcBef>
              <a:buFont typeface="Wingdings"/>
              <a:buChar char=""/>
            </a:pPr>
            <a:r>
              <a:rPr lang="ru-RU" sz="2800" dirty="0">
                <a:solidFill>
                  <a:srgbClr val="C0504D">
                    <a:lumMod val="75000"/>
                  </a:srgbClr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начало прядения льна (октябрь).</a:t>
            </a:r>
            <a:endParaRPr lang="ru-RU" sz="4000" dirty="0">
              <a:solidFill>
                <a:srgbClr val="C0504D">
                  <a:lumMod val="75000"/>
                </a:srgb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2657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987824" y="188640"/>
            <a:ext cx="3507050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Кузьминки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027" name="Picture 3" descr="E:\НОУ Осень\DSC003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5929" y="2636912"/>
            <a:ext cx="2303625" cy="15315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9" name="Picture 5" descr="E:\НОУ Осень\DSC0033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38656" y="3639054"/>
            <a:ext cx="2517003" cy="16734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E:\НОУ Осень\DSC0032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9518" y="4985792"/>
            <a:ext cx="2815952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2" name="Picture 8" descr="E:\НОУ Осень\DSC00331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1459" y="980728"/>
            <a:ext cx="2815952" cy="187220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5" name="Picture 11" descr="E:\НОУ Осень\DSC00334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5198" y="1088740"/>
            <a:ext cx="2491035" cy="165618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6" name="Picture 12" descr="E:\НОУ Осень\DSC0033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1044" y="3611683"/>
            <a:ext cx="2599341" cy="17281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5035079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835696" y="980728"/>
            <a:ext cx="5943600" cy="1470025"/>
          </a:xfrm>
        </p:spPr>
        <p:txBody>
          <a:bodyPr/>
          <a:lstStyle/>
          <a:p>
            <a:r>
              <a:rPr lang="ru-RU" altLang="ru-RU" sz="8000" dirty="0" smtClean="0"/>
              <a:t>ЗИМА</a:t>
            </a:r>
            <a:endParaRPr lang="ru-RU" altLang="ru-RU" sz="8000" dirty="0"/>
          </a:p>
        </p:txBody>
      </p:sp>
    </p:spTree>
    <p:extLst>
      <p:ext uri="{BB962C8B-B14F-4D97-AF65-F5344CB8AC3E}">
        <p14:creationId xmlns:p14="http://schemas.microsoft.com/office/powerpoint/2010/main" val="2955064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42959" y="620688"/>
            <a:ext cx="8352928" cy="6504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 fontAlgn="base">
              <a:lnSpc>
                <a:spcPct val="115000"/>
              </a:lnSpc>
              <a:spcBef>
                <a:spcPct val="0"/>
              </a:spcBef>
            </a:pPr>
            <a:r>
              <a:rPr lang="ru-RU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Колядованием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 начинались зимние святки - древний славянский праздник начала Нового года, длившийся с 25 декабря по 6 января (по старому стилю). Древние земледельцы, неразрывно связанные своим трудом с природой, верили, что, соединяя усилия многих людей в обрядовом действе, они могут помочь плодородию. Ведь люди и природа, согласно их мировоззрению, - две части одного целого, а обряд - средство сообщения между ними. Обязательные святочные игры, веселые забавы, обильная еда и хмельные напитки пробуждали в людях жизнерадостную энергию. Другая сторона святочных ритуалов - гадания. Каждому хотелось узнать, каков будет год: урожайным ли, обильным ли на недуги, щедрым ли на свадьбы. Считалось, что открытое по святочному гаданию обязательно сбудется.</a:t>
            </a:r>
            <a:endParaRPr lang="ru-RU" sz="3600" dirty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</a:pPr>
            <a:endParaRPr lang="ru-RU" sz="2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751972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Мамоненко Т.А\DSC0086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866" y="2484844"/>
            <a:ext cx="2494134" cy="238352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E:\Мамоненко Т.А\DSC0087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9998" y="4376439"/>
            <a:ext cx="3575731" cy="237850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:\Мамоненко Т.А\DSC0088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05729" y="3788253"/>
            <a:ext cx="3247610" cy="21602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E:\Мамоненко Т.А\DSC0088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95" y="1"/>
            <a:ext cx="3324323" cy="221020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E:\Мамоненко Т.А\DSC00869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62894" y="0"/>
            <a:ext cx="3855962" cy="256490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E:\Мамоненко Т.А\DSC0086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1747866"/>
            <a:ext cx="3789784" cy="252088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0" y="5948493"/>
            <a:ext cx="562564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Коляда пришла</a:t>
            </a:r>
            <a:endParaRPr lang="ru-RU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" name="Picture 2" descr="G:\НОУ Осень\Мамоненко Т.А\Изображение.jpg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549" r="-3366"/>
          <a:stretch/>
        </p:blipFill>
        <p:spPr bwMode="auto">
          <a:xfrm rot="3990323">
            <a:off x="283893" y="4710773"/>
            <a:ext cx="1540836" cy="1237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101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ru-RU" sz="6600" b="1" dirty="0" smtClean="0"/>
              <a:t>ВЕСНА</a:t>
            </a:r>
            <a:endParaRPr lang="ru-RU" sz="6600" b="1" dirty="0"/>
          </a:p>
        </p:txBody>
      </p:sp>
    </p:spTree>
    <p:extLst>
      <p:ext uri="{BB962C8B-B14F-4D97-AF65-F5344CB8AC3E}">
        <p14:creationId xmlns:p14="http://schemas.microsoft.com/office/powerpoint/2010/main" val="89533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800" b="1" u="sng" dirty="0">
                <a:latin typeface="Arial"/>
                <a:ea typeface="Times New Roman"/>
                <a:cs typeface="Times New Roman"/>
              </a:rPr>
              <a:t>Весенние обряды</a:t>
            </a:r>
            <a:r>
              <a:rPr lang="ru-RU" sz="6600" b="1" dirty="0">
                <a:latin typeface="Calibri"/>
                <a:ea typeface="Calibri"/>
                <a:cs typeface="Times New Roman"/>
              </a:rPr>
              <a:t/>
            </a:r>
            <a:br>
              <a:rPr lang="ru-RU" sz="6600" b="1" dirty="0">
                <a:latin typeface="Calibri"/>
                <a:ea typeface="Calibri"/>
                <a:cs typeface="Times New Roman"/>
              </a:rPr>
            </a:br>
            <a:endParaRPr lang="ru-RU" sz="4800" b="1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pPr marL="0" indent="0">
              <a:lnSpc>
                <a:spcPct val="115000"/>
              </a:lnSpc>
              <a:spcAft>
                <a:spcPts val="0"/>
              </a:spcAft>
              <a:buNone/>
            </a:pPr>
            <a:r>
              <a:rPr lang="ru-RU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К  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весенним обрядам заранее готовились: вышивали полотенца с изображениями богини плодородия. Не обходились весенние обряды и без расписанных яиц. Традиция расписывать яйца весной - одна из древнейших, среди сохранившихся доныне. Расписное яйцо было столь важным атрибутом обрядов, что длительное время (примерно с Х века) держался обычай пользоваться специально изготовленными керамическими разукрашенными яйцами - </a:t>
            </a:r>
            <a:r>
              <a:rPr lang="ru-RU" dirty="0" err="1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писанками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. Считалось, что раскрашенное ритуальное яйцо обладает необыкновенными свойствами: им можно исцелить больного или даже потушить пожар, случившийся от удара молнии.</a:t>
            </a:r>
            <a:endParaRPr lang="ru-RU" sz="4400" dirty="0"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Венчали весеннюю обрядность и начинали </a:t>
            </a:r>
            <a:r>
              <a:rPr lang="ru-RU" dirty="0" smtClean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летние </a:t>
            </a:r>
            <a:r>
              <a:rPr lang="ru-RU" dirty="0">
                <a:solidFill>
                  <a:srgbClr val="000000"/>
                </a:solidFill>
                <a:latin typeface="Arial"/>
                <a:ea typeface="Times New Roman"/>
                <a:cs typeface="Times New Roman"/>
              </a:rPr>
              <a:t>"зеленые святки".</a:t>
            </a:r>
            <a:endParaRPr lang="ru-RU" sz="44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54254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Великий Пост</a:t>
            </a:r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1907704" y="1196752"/>
            <a:ext cx="7128792" cy="5447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Сразу за Масленицей начинается </a:t>
            </a:r>
            <a:r>
              <a:rPr lang="ru-RU" sz="2400" b="1" i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Великий пост</a:t>
            </a: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 - семь недель строгости, святости, воздержания. Во время поста не пели песен, не устраивали гуляний, посиделок. Ели только постную пищу, говели, то есть постились</a:t>
            </a:r>
            <a:r>
              <a:rPr lang="ru-RU" sz="2400" i="1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. </a:t>
            </a: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"Заговляемся на хрен, на редьку да на белую капусту". В середине Великого поста в ночь со среды на четверг "пост ломается пополам". Среда считалась праздничной - отмечалось "</a:t>
            </a:r>
            <a:r>
              <a:rPr lang="ru-RU" sz="2400" dirty="0" err="1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средокрестие</a:t>
            </a: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". Для этого дня специально пекли печенье в виде креста.</a:t>
            </a:r>
            <a:endParaRPr lang="ru-RU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>
                <a:solidFill>
                  <a:prstClr val="black"/>
                </a:solidFill>
                <a:latin typeface="Times New Roman"/>
                <a:ea typeface="Times New Roman"/>
                <a:cs typeface="Arial" charset="0"/>
              </a:rPr>
              <a:t>"Кресты" пекли из того же теста, что и хлеб, затем их выносили и клали на зерно. А когда выезжали в поле сеять, то брали кресты и клали их на край поля.</a:t>
            </a:r>
            <a:endParaRPr lang="ru-RU" sz="2400" dirty="0">
              <a:solidFill>
                <a:prstClr val="black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78738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910786" y="0"/>
            <a:ext cx="6779096" cy="1143000"/>
          </a:xfrm>
        </p:spPr>
        <p:txBody>
          <a:bodyPr/>
          <a:lstStyle/>
          <a:p>
            <a:r>
              <a:rPr lang="ru-RU" dirty="0" smtClean="0"/>
              <a:t>Пасха</a:t>
            </a:r>
            <a:endParaRPr lang="ru-RU" dirty="0"/>
          </a:p>
        </p:txBody>
      </p:sp>
      <p:sp>
        <p:nvSpPr>
          <p:cNvPr id="2" name="Rectangle 1"/>
          <p:cNvSpPr>
            <a:spLocks noChangeArrowheads="1"/>
          </p:cNvSpPr>
          <p:nvPr/>
        </p:nvSpPr>
        <p:spPr bwMode="auto">
          <a:xfrm>
            <a:off x="1907704" y="1124744"/>
            <a:ext cx="7092280" cy="20005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b="1" dirty="0">
                <a:solidFill>
                  <a:srgbClr val="DB1212"/>
                </a:solidFill>
                <a:latin typeface="Times New Roman" pitchFamily="18" charset="0"/>
                <a:cs typeface="Times New Roman" pitchFamily="18" charset="0"/>
              </a:rPr>
              <a:t>Пасха</a:t>
            </a:r>
            <a:r>
              <a:rPr lang="ru-RU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(греч. </a:t>
            </a:r>
            <a:r>
              <a:rPr lang="el-GR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πάσχα,  лат. </a:t>
            </a:r>
            <a:r>
              <a:rPr lang="el-GR" sz="2000" i="1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Pascha</a:t>
            </a:r>
            <a:r>
              <a:rPr lang="el-GR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,  ивр.  </a:t>
            </a:r>
            <a:r>
              <a:rPr lang="he-IL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פסח</a:t>
            </a:r>
            <a:r>
              <a:rPr lang="el-GR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‎ [Pesa</a:t>
            </a:r>
            <a:r>
              <a:rPr lang="el-GR" sz="2000" dirty="0">
                <a:solidFill>
                  <a:srgbClr val="000000"/>
                </a:solidFill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ḥ</a:t>
            </a:r>
            <a:r>
              <a:rPr lang="el-GR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] — «прохождение мимо»), также  —  </a:t>
            </a:r>
            <a:r>
              <a:rPr lang="el-GR" sz="2000" b="1" dirty="0">
                <a:solidFill>
                  <a:srgbClr val="DB1212"/>
                </a:solidFill>
                <a:latin typeface="Times New Roman" pitchFamily="18" charset="0"/>
                <a:cs typeface="Times New Roman" pitchFamily="18" charset="0"/>
              </a:rPr>
              <a:t>Воскресение Христово</a:t>
            </a:r>
            <a:r>
              <a:rPr lang="el-GR" sz="2000" dirty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  — древнейший  христианский праздник; главный праздник богослужебного года.Установлен в честь воскресения Иисуса Христа. </a:t>
            </a:r>
            <a:r>
              <a:rPr lang="el-GR" sz="2400" dirty="0">
                <a:solidFill>
                  <a:prstClr val="black"/>
                </a:solidFill>
                <a:latin typeface="Arial" pitchFamily="34" charset="0"/>
                <a:cs typeface="Arial" charset="0"/>
              </a:rPr>
              <a:t/>
            </a:r>
            <a:br>
              <a:rPr lang="el-GR" sz="2400" dirty="0">
                <a:solidFill>
                  <a:prstClr val="black"/>
                </a:solidFill>
                <a:latin typeface="Arial" pitchFamily="34" charset="0"/>
                <a:cs typeface="Arial" charset="0"/>
              </a:rPr>
            </a:br>
            <a:endParaRPr lang="el-GR" sz="2400" dirty="0">
              <a:solidFill>
                <a:prstClr val="black"/>
              </a:solidFill>
              <a:latin typeface="Arial" pitchFamily="34" charset="0"/>
              <a:cs typeface="Arial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2996952"/>
            <a:ext cx="7092280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Праздник Светлого Христова Воскресения, Пасха, - главное событие года для православных христиан и самый большой православный праздник. Слово "Пасха" пришло к нам из греческого языка и означает "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прехождение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", "избавление". В этот день мы торжествуем избавление через Христа Спасителя всего человечества от рабства </a:t>
            </a:r>
            <a:r>
              <a:rPr lang="ru-RU" sz="2000" dirty="0" err="1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диаволу</a:t>
            </a:r>
            <a: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и дарование нам жизни и вечного блаженства. Как крестной Христовой смертью совершено наше искупление, так Его Воскресением дарована нам вечная жизнь. </a:t>
            </a:r>
            <a:br>
              <a:rPr lang="ru-RU" sz="2000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ru-RU" sz="2000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48618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G:\НОУ Осень\Мамоненко Т.А\IMG_397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445" y="2783753"/>
            <a:ext cx="2685780" cy="201339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7" name="Picture 3" descr="G:\НОУ Осень\Мамоненко Т.А\IMG_397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1721109" y="4438012"/>
            <a:ext cx="2656592" cy="1991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8" name="Picture 4" descr="G:\НОУ Осень\Мамоненко Т.А\IMG_397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992955"/>
            <a:ext cx="2849038" cy="21357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29" name="Picture 5" descr="G:\НОУ Осень\Мамоненко Т.А\IMG_396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6250" y="4078332"/>
            <a:ext cx="3140972" cy="235463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G:\НОУ Осень\Мамоненко Т.А\IMG_3970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02863" y="35527"/>
            <a:ext cx="2868126" cy="215009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1" name="Picture 7" descr="G:\НОУ Осень\Мамоненко Т.А\IMG_3971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4650" y="1820635"/>
            <a:ext cx="2569509" cy="192623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val="1359297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G:\НОУ Осень\Мамоненко Т.А\IMG_39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9201" y="2940789"/>
            <a:ext cx="2276475" cy="1706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G:\НОУ Осень\Мамоненко Т.А\IMG_398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4395" y="2847203"/>
            <a:ext cx="2276475" cy="1706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G:\НОУ Осень\Мамоненко Т.А\IMG_3982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5388" y="5013176"/>
            <a:ext cx="2276475" cy="1706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3" name="Picture 5" descr="G:\НОУ Осень\Мамоненко Т.А\IMG_3975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116632"/>
            <a:ext cx="2276475" cy="1706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:\НОУ Осень\Мамоненко Т.А\IMG_3976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5013175"/>
            <a:ext cx="2276475" cy="1706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 descr="G:\НОУ Осень\Мамоненко Т.А\IMG_3978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601" y="260648"/>
            <a:ext cx="2276475" cy="1706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6" name="Picture 8" descr="G:\НОУ Осень\Мамоненко Т.А\IMG_3979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6718" y="1594215"/>
            <a:ext cx="2276475" cy="170656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15584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3371" y="908720"/>
            <a:ext cx="8928992" cy="55784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b="1" i="1" u="sng" dirty="0">
                <a:solidFill>
                  <a:srgbClr val="000000"/>
                </a:solidFill>
                <a:ea typeface="Times New Roman"/>
                <a:cs typeface="Times New Roman"/>
              </a:rPr>
              <a:t>Летние обряды</a:t>
            </a:r>
            <a:endParaRPr lang="ru-RU" sz="2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dirty="0">
                <a:solidFill>
                  <a:srgbClr val="000000"/>
                </a:solidFill>
                <a:ea typeface="Times New Roman"/>
                <a:cs typeface="Times New Roman"/>
              </a:rPr>
              <a:t>Они приходились на конец мая - июнь (в разных местностях назначали свой срок).</a:t>
            </a:r>
            <a:endParaRPr lang="ru-RU" sz="2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dirty="0">
                <a:solidFill>
                  <a:srgbClr val="000000"/>
                </a:solidFill>
                <a:ea typeface="Times New Roman"/>
                <a:cs typeface="Times New Roman"/>
              </a:rPr>
              <a:t>Для землепашца это время критическое - все, что мог, он на полях сделал, брошенное зерно дало всходы, теперь все зависело от природы, а значит, от прихоти управляющих природными стихиями существ. Взор земледельца обращался к водным гладям - к рекам и озерам, источникам благодатной утренней росы. А душа - к русалкам, властительницам водоемов. И ожидали в это время от русалок не только шалостей и козней, но и орошения полей живительной влагой, способствующей колошению хлебов. Русальные ритуальные хороводы и песни сопровождались ударами бубна, резкими звуками флейты. Верчением и прыжками, пронзительными выкриками участники приводили себя в состояние крайнего возбуждения. Такое массовое буйство должно было привлечь внимание русалок и выманить их из омутов.</a:t>
            </a:r>
            <a:endParaRPr lang="ru-RU" sz="2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dirty="0">
                <a:solidFill>
                  <a:srgbClr val="000000"/>
                </a:solidFill>
                <a:ea typeface="Times New Roman"/>
                <a:cs typeface="Times New Roman"/>
              </a:rPr>
              <a:t>.</a:t>
            </a:r>
            <a:endParaRPr lang="ru-RU" sz="2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  <p:sp>
        <p:nvSpPr>
          <p:cNvPr id="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altLang="ru-RU" sz="4800" dirty="0" smtClean="0">
                <a:solidFill>
                  <a:srgbClr val="EB4503"/>
                </a:solidFill>
                <a:latin typeface="Monotype Corsiva" pitchFamily="66" charset="0"/>
              </a:rPr>
              <a:t>ЛЕТО</a:t>
            </a:r>
            <a:endParaRPr lang="ru-RU" altLang="ru-RU" sz="4800" dirty="0">
              <a:solidFill>
                <a:srgbClr val="EB4503"/>
              </a:solidFill>
              <a:latin typeface="Monotype Corsiva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665725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51520" y="1268760"/>
            <a:ext cx="8712968" cy="31716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b="1" i="1" u="sng" dirty="0" err="1">
                <a:solidFill>
                  <a:srgbClr val="000000"/>
                </a:solidFill>
                <a:ea typeface="Times New Roman"/>
                <a:cs typeface="Times New Roman"/>
              </a:rPr>
              <a:t>Ярилин</a:t>
            </a:r>
            <a:r>
              <a:rPr lang="ru-RU" b="1" i="1" u="sng" dirty="0">
                <a:solidFill>
                  <a:srgbClr val="000000"/>
                </a:solidFill>
                <a:ea typeface="Times New Roman"/>
                <a:cs typeface="Times New Roman"/>
              </a:rPr>
              <a:t> день</a:t>
            </a:r>
            <a:endParaRPr lang="ru-RU" sz="2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dirty="0">
                <a:solidFill>
                  <a:srgbClr val="000000"/>
                </a:solidFill>
                <a:ea typeface="Times New Roman"/>
                <a:cs typeface="Times New Roman"/>
              </a:rPr>
              <a:t>Добрый урожай зависел не только от умеренного орошения, но и от солнечного тепла. Поэтому частью "зеленых святок" были два "огненных", солнечных праздника - </a:t>
            </a:r>
            <a:r>
              <a:rPr lang="ru-RU" dirty="0" err="1">
                <a:solidFill>
                  <a:srgbClr val="000000"/>
                </a:solidFill>
                <a:ea typeface="Times New Roman"/>
                <a:cs typeface="Times New Roman"/>
              </a:rPr>
              <a:t>Ярилин</a:t>
            </a:r>
            <a:r>
              <a:rPr lang="ru-RU" dirty="0">
                <a:solidFill>
                  <a:srgbClr val="000000"/>
                </a:solidFill>
                <a:ea typeface="Times New Roman"/>
                <a:cs typeface="Times New Roman"/>
              </a:rPr>
              <a:t> день (4 июня по старому стилю) и Ивана Купала (24 июня по старому стилю).</a:t>
            </a:r>
            <a:endParaRPr lang="ru-RU" sz="2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 fontAlgn="base">
              <a:lnSpc>
                <a:spcPct val="115000"/>
              </a:lnSpc>
              <a:spcBef>
                <a:spcPct val="0"/>
              </a:spcBef>
            </a:pPr>
            <a:r>
              <a:rPr lang="ru-RU" dirty="0">
                <a:solidFill>
                  <a:srgbClr val="000000"/>
                </a:solidFill>
                <a:ea typeface="Times New Roman"/>
                <a:cs typeface="Times New Roman"/>
              </a:rPr>
              <a:t>Ярило был богом восходящего (весеннего) солнца, богом любви, богом производителем и покровителем животных, производителем растений, богом силы и храбрости.</a:t>
            </a:r>
            <a:endParaRPr lang="ru-RU" sz="28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4099487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Рисунок 8" descr="Описание: Праздник Троиц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0200" y="5251174"/>
            <a:ext cx="2463800" cy="16068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260648"/>
            <a:ext cx="9144000" cy="15788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На переходе от весны к лету отмечается</a:t>
            </a:r>
            <a:r>
              <a:rPr lang="ru-RU" sz="1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</a:t>
            </a:r>
            <a:r>
              <a:rPr lang="ru-RU" sz="1400" b="1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Троица</a:t>
            </a:r>
            <a:r>
              <a:rPr lang="ru-RU" sz="1400" i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 - 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поэтичный и радостный праздник. Седьмая неделя после Пасхи носит название "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семиковой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", "русальной", "зеленой", "</a:t>
            </a:r>
            <a:r>
              <a:rPr lang="ru-RU" sz="1400" dirty="0" err="1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гряной</a:t>
            </a: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". Все дни недели считались праздничными, но особенно выделялись Семик - седьмой четверг после Пасхи, родительская суббота и Троица-Пятидесятница (50-й день Пасхи), воскресенье.</a:t>
            </a: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>
              <a:lnSpc>
                <a:spcPct val="115000"/>
              </a:lnSpc>
            </a:pPr>
            <a:r>
              <a:rPr lang="ru-RU" sz="1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Троица представляла собой целый комплекс обрядов. По их обилию этот праздник сравним только с зимними Святками. Не случайно Троицу называли зелеными Святками.</a:t>
            </a:r>
            <a:endParaRPr lang="ru-RU" sz="1400" dirty="0">
              <a:solidFill>
                <a:srgbClr val="000000"/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1838287"/>
            <a:ext cx="9144000" cy="29238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По веселью она близка к Масленице. Троицкие обряды дошли до нас в древней, арха­ичной форме, многое в них относится к языческому прошлому Руси. Главный смысл </a:t>
            </a:r>
            <a:r>
              <a:rPr lang="ru-RU" sz="16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троицких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обрядов - в почитании земли, культе растительности, в желании передать человеку силу и мощь природы.</a:t>
            </a:r>
            <a:endParaRPr lang="ru-RU" sz="12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Троица - это девический праздник. Девушки шли в лес или на луг, плели венки, завивали березку. Завивали березку по-разному. Скручивали ветки вроде венка; заплетали косички, перевязывая иногда ветки лентами, пригибали ветки к земле, приплетали к траве. Потом приходили развивать венки - смотрели, сохранились они или развились.</a:t>
            </a:r>
            <a:endParaRPr lang="ru-RU" sz="12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  <a:p>
            <a:pPr>
              <a:lnSpc>
                <a:spcPct val="115000"/>
              </a:lnSpc>
            </a:pPr>
            <a:r>
              <a:rPr lang="ru-RU" sz="1600" dirty="0" err="1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Кумление</a:t>
            </a:r>
            <a:r>
              <a:rPr lang="ru-RU" sz="160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</a:rPr>
              <a:t> у березок проходило так: две девушки-подруги подходили с двух сторон к завитому на березе венку (загнутым в форме кольца ветками) и троекратно целовались через него. Покумившиеся девушки становилась как бы кровными родственницами, обещали дружить всю жизнь.</a:t>
            </a:r>
            <a:endParaRPr lang="ru-RU" sz="1200" dirty="0">
              <a:solidFill>
                <a:srgbClr val="000000"/>
              </a:solidFill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0992274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27584" y="188640"/>
            <a:ext cx="7741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Список использованной литературы</a:t>
            </a:r>
            <a:endParaRPr lang="ru-RU" sz="32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827584" y="1124744"/>
            <a:ext cx="7741094" cy="29028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b="1" dirty="0" smtClean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Народный календарь </a:t>
            </a:r>
            <a:endParaRPr lang="ru-RU" b="1" dirty="0" smtClean="0">
              <a:solidFill>
                <a:schemeClr val="accent1">
                  <a:lumMod val="1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  <a:hlinkClick r:id="rId2"/>
            </a:endParaRPr>
          </a:p>
          <a:p>
            <a:r>
              <a:rPr lang="ru-RU" b="1" dirty="0" smtClean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2"/>
              </a:rPr>
              <a:t> </a:t>
            </a:r>
            <a:r>
              <a:rPr lang="ru-RU" b="1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2"/>
              </a:rPr>
              <a:t>http://calendareveryday.ru/index.php?id=narodn</a:t>
            </a:r>
            <a:endParaRPr lang="ru-RU" b="1" dirty="0">
              <a:solidFill>
                <a:schemeClr val="accent1">
                  <a:lumMod val="1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/>
            <a:r>
              <a:rPr lang="ru-RU" b="1" dirty="0" smtClean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2. Сайт</a:t>
            </a:r>
            <a:r>
              <a:rPr lang="ru-RU" b="1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: </a:t>
            </a:r>
            <a:r>
              <a:rPr lang="en-US" b="1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lanabugaeva.ucoz.ru </a:t>
            </a:r>
            <a:endParaRPr lang="ru-RU" b="1" dirty="0">
              <a:solidFill>
                <a:schemeClr val="accent1">
                  <a:lumMod val="1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ru-RU" b="1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 Сценарий фольклорного праздника «Встречаем масленицу» , </a:t>
            </a:r>
            <a:r>
              <a:rPr lang="ru-RU" b="1" dirty="0" err="1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авт.</a:t>
            </a:r>
            <a:r>
              <a:rPr lang="ru-RU" b="1" u="sng" dirty="0" err="1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Буглеева</a:t>
            </a:r>
            <a:r>
              <a:rPr lang="ru-RU" b="1" u="sng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3"/>
              </a:rPr>
              <a:t> Светлана Васильевна</a:t>
            </a:r>
            <a:r>
              <a:rPr lang="ru-RU" b="1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, педагог–организатор, </a:t>
            </a:r>
            <a:r>
              <a:rPr lang="ru-RU" b="1" dirty="0" err="1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г.Новосибирск</a:t>
            </a:r>
            <a:r>
              <a:rPr lang="ru-RU" b="1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</a:rPr>
              <a:t>.</a:t>
            </a:r>
            <a:endParaRPr lang="ru-RU" b="1" dirty="0">
              <a:solidFill>
                <a:schemeClr val="accent1">
                  <a:lumMod val="1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4.Шаблоны презентации взяты на сайте «Педсовет»</a:t>
            </a:r>
          </a:p>
          <a:p>
            <a:pPr marL="457200">
              <a:lnSpc>
                <a:spcPct val="115000"/>
              </a:lnSpc>
              <a:spcAft>
                <a:spcPts val="1000"/>
              </a:spcAft>
            </a:pPr>
            <a:r>
              <a:rPr lang="ru-RU" b="1" u="sng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4"/>
              </a:rPr>
              <a:t>http://pedsovet.su/load/389-1-0-39603</a:t>
            </a:r>
            <a:endParaRPr lang="ru-RU" b="1" dirty="0">
              <a:solidFill>
                <a:schemeClr val="accent1">
                  <a:lumMod val="1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  <a:p>
            <a:pPr lvl="0">
              <a:lnSpc>
                <a:spcPct val="115000"/>
              </a:lnSpc>
              <a:spcAft>
                <a:spcPts val="1000"/>
              </a:spcAft>
            </a:pPr>
            <a:r>
              <a:rPr lang="ru-RU" b="1" u="sng" dirty="0" smtClean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5"/>
              </a:rPr>
              <a:t>       http</a:t>
            </a:r>
            <a:r>
              <a:rPr lang="ru-RU" b="1" u="sng" dirty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5"/>
              </a:rPr>
              <a:t>://</a:t>
            </a:r>
            <a:r>
              <a:rPr lang="ru-RU" b="1" u="sng" dirty="0" smtClean="0">
                <a:solidFill>
                  <a:schemeClr val="accent1">
                    <a:lumMod val="10000"/>
                  </a:schemeClr>
                </a:solidFill>
                <a:latin typeface="Times New Roman" panose="02020603050405020304" pitchFamily="18" charset="0"/>
                <a:ea typeface="Calibri"/>
                <a:cs typeface="Times New Roman" panose="02020603050405020304" pitchFamily="18" charset="0"/>
                <a:hlinkClick r:id="rId5"/>
              </a:rPr>
              <a:t>5fan.ru/wievjob.php?id=11408</a:t>
            </a:r>
            <a:endParaRPr lang="ru-RU" sz="2400" b="1" dirty="0" smtClean="0">
              <a:solidFill>
                <a:schemeClr val="accent1">
                  <a:lumMod val="10000"/>
                </a:schemeClr>
              </a:solidFill>
              <a:latin typeface="Times New Roman" panose="02020603050405020304" pitchFamily="18" charset="0"/>
              <a:ea typeface="Calibri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42809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75856" y="980728"/>
            <a:ext cx="518457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i="1" dirty="0" smtClean="0">
                <a:solidFill>
                  <a:srgbClr val="FFFFFF"/>
                </a:solidFill>
              </a:rPr>
              <a:t>Спасибо за внимание</a:t>
            </a:r>
            <a:endParaRPr lang="ru-RU" sz="5400" i="1" dirty="0">
              <a:solidFill>
                <a:srgbClr val="FFFFFF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3498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43248__1">
  <a:themeElements>
    <a:clrScheme name="ОКТЯБРЬ">
      <a:dk1>
        <a:srgbClr val="009900"/>
      </a:dk1>
      <a:lt1>
        <a:srgbClr val="FFFF66"/>
      </a:lt1>
      <a:dk2>
        <a:srgbClr val="0000BF"/>
      </a:dk2>
      <a:lt2>
        <a:srgbClr val="99FFCC"/>
      </a:lt2>
      <a:accent1>
        <a:srgbClr val="9999FF"/>
      </a:accent1>
      <a:accent2>
        <a:srgbClr val="FF0000"/>
      </a:accent2>
      <a:accent3>
        <a:srgbClr val="00CC00"/>
      </a:accent3>
      <a:accent4>
        <a:srgbClr val="9900CC"/>
      </a:accent4>
      <a:accent5>
        <a:srgbClr val="66CCFF"/>
      </a:accent5>
      <a:accent6>
        <a:srgbClr val="FF5050"/>
      </a:accent6>
      <a:hlink>
        <a:srgbClr val="FF0066"/>
      </a:hlink>
      <a:folHlink>
        <a:srgbClr val="660033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43248__1">
  <a:themeElements>
    <a:clrScheme name="ОКТЯБРЬ">
      <a:dk1>
        <a:srgbClr val="009900"/>
      </a:dk1>
      <a:lt1>
        <a:srgbClr val="FFFF66"/>
      </a:lt1>
      <a:dk2>
        <a:srgbClr val="0000BF"/>
      </a:dk2>
      <a:lt2>
        <a:srgbClr val="99FFCC"/>
      </a:lt2>
      <a:accent1>
        <a:srgbClr val="9999FF"/>
      </a:accent1>
      <a:accent2>
        <a:srgbClr val="FF0000"/>
      </a:accent2>
      <a:accent3>
        <a:srgbClr val="00CC00"/>
      </a:accent3>
      <a:accent4>
        <a:srgbClr val="9900CC"/>
      </a:accent4>
      <a:accent5>
        <a:srgbClr val="66CCFF"/>
      </a:accent5>
      <a:accent6>
        <a:srgbClr val="FF5050"/>
      </a:accent6>
      <a:hlink>
        <a:srgbClr val="FF0066"/>
      </a:hlink>
      <a:folHlink>
        <a:srgbClr val="660033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43248__1">
  <a:themeElements>
    <a:clrScheme name="ОКТЯБРЬ">
      <a:dk1>
        <a:srgbClr val="009900"/>
      </a:dk1>
      <a:lt1>
        <a:srgbClr val="FFFF66"/>
      </a:lt1>
      <a:dk2>
        <a:srgbClr val="0000BF"/>
      </a:dk2>
      <a:lt2>
        <a:srgbClr val="99FFCC"/>
      </a:lt2>
      <a:accent1>
        <a:srgbClr val="9999FF"/>
      </a:accent1>
      <a:accent2>
        <a:srgbClr val="FF0000"/>
      </a:accent2>
      <a:accent3>
        <a:srgbClr val="00CC00"/>
      </a:accent3>
      <a:accent4>
        <a:srgbClr val="9900CC"/>
      </a:accent4>
      <a:accent5>
        <a:srgbClr val="66CCFF"/>
      </a:accent5>
      <a:accent6>
        <a:srgbClr val="FF5050"/>
      </a:accent6>
      <a:hlink>
        <a:srgbClr val="FF0066"/>
      </a:hlink>
      <a:folHlink>
        <a:srgbClr val="660033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43248__1">
  <a:themeElements>
    <a:clrScheme name="ОКТЯБРЬ">
      <a:dk1>
        <a:srgbClr val="009900"/>
      </a:dk1>
      <a:lt1>
        <a:srgbClr val="FFFF66"/>
      </a:lt1>
      <a:dk2>
        <a:srgbClr val="0000BF"/>
      </a:dk2>
      <a:lt2>
        <a:srgbClr val="99FFCC"/>
      </a:lt2>
      <a:accent1>
        <a:srgbClr val="9999FF"/>
      </a:accent1>
      <a:accent2>
        <a:srgbClr val="FF0000"/>
      </a:accent2>
      <a:accent3>
        <a:srgbClr val="00CC00"/>
      </a:accent3>
      <a:accent4>
        <a:srgbClr val="9900CC"/>
      </a:accent4>
      <a:accent5>
        <a:srgbClr val="66CCFF"/>
      </a:accent5>
      <a:accent6>
        <a:srgbClr val="FF5050"/>
      </a:accent6>
      <a:hlink>
        <a:srgbClr val="FF0066"/>
      </a:hlink>
      <a:folHlink>
        <a:srgbClr val="660033"/>
      </a:folHlink>
    </a:clrScheme>
    <a:fontScheme name="Классическая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Оформление по умолчанию">
  <a:themeElements>
    <a:clrScheme name="Оформление по умолчанию 1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0066FF"/>
      </a:folHlink>
    </a:clrScheme>
    <a:fontScheme name="Оформление по умолчанию">
      <a:majorFont>
        <a:latin typeface="Majestic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3333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66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333399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FF"/>
        </a:hlink>
        <a:folHlink>
          <a:srgbClr val="0066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1_Оформление по умолчанию">
  <a:themeElements>
    <a:clrScheme name="Оформление по умолчанию 1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FFFFF"/>
      </a:hlink>
      <a:folHlink>
        <a:srgbClr val="0066FF"/>
      </a:folHlink>
    </a:clrScheme>
    <a:fontScheme name="Оформление по умолчанию">
      <a:majorFont>
        <a:latin typeface="Majestic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ru-RU" altLang="ru-RU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3333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663300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333399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1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FFFFF"/>
        </a:hlink>
        <a:folHlink>
          <a:srgbClr val="0066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8.xml><?xml version="1.0" encoding="utf-8"?>
<a:theme xmlns:a="http://schemas.openxmlformats.org/drawingml/2006/main" name="весенний узо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9.xml><?xml version="1.0" encoding="utf-8"?>
<a:theme xmlns:a="http://schemas.openxmlformats.org/drawingml/2006/main" name="1_весенний узо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0.xml><?xml version="1.0" encoding="utf-8"?>
<a:theme xmlns:a="http://schemas.openxmlformats.org/drawingml/2006/main" name="2_весенний узо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1.xml><?xml version="1.0" encoding="utf-8"?>
<a:theme xmlns:a="http://schemas.openxmlformats.org/drawingml/2006/main" name="3_весенний узор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12.xml><?xml version="1.0" encoding="utf-8"?>
<a:theme xmlns:a="http://schemas.openxmlformats.org/drawingml/2006/main" name="2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3.xml><?xml version="1.0" encoding="utf-8"?>
<a:theme xmlns:a="http://schemas.openxmlformats.org/drawingml/2006/main" name="3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14.xml><?xml version="1.0" encoding="utf-8"?>
<a:theme xmlns:a="http://schemas.openxmlformats.org/drawingml/2006/main" name="4_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109</TotalTime>
  <Words>1034</Words>
  <Application>Microsoft Office PowerPoint</Application>
  <PresentationFormat>Экран (4:3)</PresentationFormat>
  <Paragraphs>53</Paragraphs>
  <Slides>21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14</vt:i4>
      </vt:variant>
      <vt:variant>
        <vt:lpstr>Заголовки слайдов</vt:lpstr>
      </vt:variant>
      <vt:variant>
        <vt:i4>21</vt:i4>
      </vt:variant>
    </vt:vector>
  </HeadingPairs>
  <TitlesOfParts>
    <vt:vector size="35" baseType="lpstr">
      <vt:lpstr>43248__1</vt:lpstr>
      <vt:lpstr>1_43248__1</vt:lpstr>
      <vt:lpstr>2_43248__1</vt:lpstr>
      <vt:lpstr>3_43248__1</vt:lpstr>
      <vt:lpstr>1_Тема Office</vt:lpstr>
      <vt:lpstr>Оформление по умолчанию</vt:lpstr>
      <vt:lpstr>1_Оформление по умолчанию</vt:lpstr>
      <vt:lpstr>весенний узор</vt:lpstr>
      <vt:lpstr>1_весенний узор</vt:lpstr>
      <vt:lpstr>2_весенний узор</vt:lpstr>
      <vt:lpstr>3_весенний узор</vt:lpstr>
      <vt:lpstr>2_Оформление по умолчанию</vt:lpstr>
      <vt:lpstr>3_Оформление по умолчанию</vt:lpstr>
      <vt:lpstr>4_Оформление по умолчанию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ЗИМА</vt:lpstr>
      <vt:lpstr>Презентация PowerPoint</vt:lpstr>
      <vt:lpstr>Презентация PowerPoint</vt:lpstr>
      <vt:lpstr>ВЕСНА</vt:lpstr>
      <vt:lpstr>Весенние обряды </vt:lpstr>
      <vt:lpstr>Великий Пост</vt:lpstr>
      <vt:lpstr>Пасха</vt:lpstr>
      <vt:lpstr>Презентация PowerPoint</vt:lpstr>
      <vt:lpstr>Презентация PowerPoint</vt:lpstr>
      <vt:lpstr>ЛЕТО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МОУ СОШ с.им.П.Осипенко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Татьяна А. Мамоненко</dc:creator>
  <cp:lastModifiedBy>Татьяна А. Мамоненко</cp:lastModifiedBy>
  <cp:revision>10</cp:revision>
  <dcterms:created xsi:type="dcterms:W3CDTF">2016-02-29T03:51:59Z</dcterms:created>
  <dcterms:modified xsi:type="dcterms:W3CDTF">2016-12-08T06:54:00Z</dcterms:modified>
</cp:coreProperties>
</file>