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57" r:id="rId3"/>
    <p:sldId id="260" r:id="rId4"/>
    <p:sldId id="286" r:id="rId5"/>
    <p:sldId id="263" r:id="rId6"/>
    <p:sldId id="264" r:id="rId7"/>
    <p:sldId id="265" r:id="rId8"/>
    <p:sldId id="275" r:id="rId9"/>
    <p:sldId id="277" r:id="rId10"/>
    <p:sldId id="278" r:id="rId11"/>
    <p:sldId id="279" r:id="rId12"/>
    <p:sldId id="266" r:id="rId13"/>
    <p:sldId id="268" r:id="rId14"/>
    <p:sldId id="269" r:id="rId15"/>
    <p:sldId id="272" r:id="rId16"/>
    <p:sldId id="274" r:id="rId17"/>
    <p:sldId id="280" r:id="rId18"/>
    <p:sldId id="282" r:id="rId19"/>
    <p:sldId id="283" r:id="rId20"/>
    <p:sldId id="28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77" d="100"/>
          <a:sy n="77" d="100"/>
        </p:scale>
        <p:origin x="-906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6300000 w 3985"/>
              <a:gd name="T1" fmla="*/ 0 h 3619"/>
              <a:gd name="T2" fmla="*/ 0 w 3985"/>
              <a:gd name="T3" fmla="*/ 1826667 h 3619"/>
              <a:gd name="T4" fmla="*/ 4842204 w 3985"/>
              <a:gd name="T5" fmla="*/ 6780213 h 3619"/>
              <a:gd name="T6" fmla="*/ 8896350 w 3985"/>
              <a:gd name="T7" fmla="*/ 2107693 h 3619"/>
              <a:gd name="T8" fmla="*/ 6300000 w 3985"/>
              <a:gd name="T9" fmla="*/ 0 h 3619"/>
              <a:gd name="T10" fmla="*/ 6300000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250 w 794"/>
                <a:gd name="T1" fmla="*/ 970 h 414"/>
                <a:gd name="T2" fmla="*/ 2012 w 794"/>
                <a:gd name="T3" fmla="*/ 781 h 414"/>
                <a:gd name="T4" fmla="*/ 1576 w 794"/>
                <a:gd name="T5" fmla="*/ 516 h 414"/>
                <a:gd name="T6" fmla="*/ 201 w 794"/>
                <a:gd name="T7" fmla="*/ 0 h 414"/>
                <a:gd name="T8" fmla="*/ 65 w 794"/>
                <a:gd name="T9" fmla="*/ 49 h 414"/>
                <a:gd name="T10" fmla="*/ 0 w 794"/>
                <a:gd name="T11" fmla="*/ 204 h 414"/>
                <a:gd name="T12" fmla="*/ 79 w 794"/>
                <a:gd name="T13" fmla="*/ 381 h 414"/>
                <a:gd name="T14" fmla="*/ 1615 w 794"/>
                <a:gd name="T15" fmla="*/ 1005 h 414"/>
                <a:gd name="T16" fmla="*/ 1952 w 794"/>
                <a:gd name="T17" fmla="*/ 965 h 414"/>
                <a:gd name="T18" fmla="*/ 2224 w 794"/>
                <a:gd name="T19" fmla="*/ 1017 h 414"/>
                <a:gd name="T20" fmla="*/ 2250 w 794"/>
                <a:gd name="T21" fmla="*/ 970 h 414"/>
                <a:gd name="T22" fmla="*/ 2250 w 794"/>
                <a:gd name="T23" fmla="*/ 9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94 w 1586"/>
                <a:gd name="T1" fmla="*/ 0 h 821"/>
                <a:gd name="T2" fmla="*/ 1883 w 1586"/>
                <a:gd name="T3" fmla="*/ 637 h 821"/>
                <a:gd name="T4" fmla="*/ 2020 w 1586"/>
                <a:gd name="T5" fmla="*/ 783 h 821"/>
                <a:gd name="T6" fmla="*/ 2244 w 1586"/>
                <a:gd name="T7" fmla="*/ 971 h 821"/>
                <a:gd name="T8" fmla="*/ 2214 w 1586"/>
                <a:gd name="T9" fmla="*/ 1007 h 821"/>
                <a:gd name="T10" fmla="*/ 1910 w 1586"/>
                <a:gd name="T11" fmla="*/ 965 h 821"/>
                <a:gd name="T12" fmla="*/ 1620 w 1586"/>
                <a:gd name="T13" fmla="*/ 995 h 821"/>
                <a:gd name="T14" fmla="*/ 59 w 1586"/>
                <a:gd name="T15" fmla="*/ 366 h 821"/>
                <a:gd name="T16" fmla="*/ 0 w 1586"/>
                <a:gd name="T17" fmla="*/ 184 h 821"/>
                <a:gd name="T18" fmla="*/ 65 w 1586"/>
                <a:gd name="T19" fmla="*/ 39 h 821"/>
                <a:gd name="T20" fmla="*/ 194 w 1586"/>
                <a:gd name="T21" fmla="*/ 0 h 821"/>
                <a:gd name="T22" fmla="*/ 19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00 h 747"/>
                <a:gd name="T2" fmla="*/ 1308 w 1049"/>
                <a:gd name="T3" fmla="*/ 919 h 747"/>
                <a:gd name="T4" fmla="*/ 1332 w 1049"/>
                <a:gd name="T5" fmla="*/ 657 h 747"/>
                <a:gd name="T6" fmla="*/ 1488 w 1049"/>
                <a:gd name="T7" fmla="*/ 519 h 747"/>
                <a:gd name="T8" fmla="*/ 111 w 1049"/>
                <a:gd name="T9" fmla="*/ 0 h 747"/>
                <a:gd name="T10" fmla="*/ 0 w 1049"/>
                <a:gd name="T11" fmla="*/ 156 h 747"/>
                <a:gd name="T12" fmla="*/ 0 w 1049"/>
                <a:gd name="T13" fmla="*/ 400 h 747"/>
                <a:gd name="T14" fmla="*/ 0 w 1049"/>
                <a:gd name="T15" fmla="*/ 40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55 w 150"/>
                  <a:gd name="T1" fmla="*/ 0 h 173"/>
                  <a:gd name="T2" fmla="*/ 57 w 150"/>
                  <a:gd name="T3" fmla="*/ 82 h 173"/>
                  <a:gd name="T4" fmla="*/ 0 w 150"/>
                  <a:gd name="T5" fmla="*/ 214 h 173"/>
                  <a:gd name="T6" fmla="*/ 113 w 150"/>
                  <a:gd name="T7" fmla="*/ 198 h 173"/>
                  <a:gd name="T8" fmla="*/ 146 w 150"/>
                  <a:gd name="T9" fmla="*/ 104 h 173"/>
                  <a:gd name="T10" fmla="*/ 212 w 150"/>
                  <a:gd name="T11" fmla="*/ 33 h 173"/>
                  <a:gd name="T12" fmla="*/ 155 w 150"/>
                  <a:gd name="T13" fmla="*/ 0 h 173"/>
                  <a:gd name="T14" fmla="*/ 155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221 w 1684"/>
                  <a:gd name="T1" fmla="*/ 0 h 880"/>
                  <a:gd name="T2" fmla="*/ 89 w 1684"/>
                  <a:gd name="T3" fmla="*/ 64 h 880"/>
                  <a:gd name="T4" fmla="*/ 0 w 1684"/>
                  <a:gd name="T5" fmla="*/ 256 h 880"/>
                  <a:gd name="T6" fmla="*/ 95 w 1684"/>
                  <a:gd name="T7" fmla="*/ 440 h 880"/>
                  <a:gd name="T8" fmla="*/ 1675 w 1684"/>
                  <a:gd name="T9" fmla="*/ 1065 h 880"/>
                  <a:gd name="T10" fmla="*/ 2015 w 1684"/>
                  <a:gd name="T11" fmla="*/ 1026 h 880"/>
                  <a:gd name="T12" fmla="*/ 2290 w 1684"/>
                  <a:gd name="T13" fmla="*/ 1081 h 880"/>
                  <a:gd name="T14" fmla="*/ 2386 w 1684"/>
                  <a:gd name="T15" fmla="*/ 993 h 880"/>
                  <a:gd name="T16" fmla="*/ 2128 w 1684"/>
                  <a:gd name="T17" fmla="*/ 816 h 880"/>
                  <a:gd name="T18" fmla="*/ 2023 w 1684"/>
                  <a:gd name="T19" fmla="*/ 629 h 880"/>
                  <a:gd name="T20" fmla="*/ 1940 w 1684"/>
                  <a:gd name="T21" fmla="*/ 647 h 880"/>
                  <a:gd name="T22" fmla="*/ 2039 w 1684"/>
                  <a:gd name="T23" fmla="*/ 816 h 880"/>
                  <a:gd name="T24" fmla="*/ 2236 w 1684"/>
                  <a:gd name="T25" fmla="*/ 995 h 880"/>
                  <a:gd name="T26" fmla="*/ 2002 w 1684"/>
                  <a:gd name="T27" fmla="*/ 967 h 880"/>
                  <a:gd name="T28" fmla="*/ 1727 w 1684"/>
                  <a:gd name="T29" fmla="*/ 1000 h 880"/>
                  <a:gd name="T30" fmla="*/ 1778 w 1684"/>
                  <a:gd name="T31" fmla="*/ 798 h 880"/>
                  <a:gd name="T32" fmla="*/ 1896 w 1684"/>
                  <a:gd name="T33" fmla="*/ 661 h 880"/>
                  <a:gd name="T34" fmla="*/ 1758 w 1684"/>
                  <a:gd name="T35" fmla="*/ 678 h 880"/>
                  <a:gd name="T36" fmla="*/ 1651 w 1684"/>
                  <a:gd name="T37" fmla="*/ 808 h 880"/>
                  <a:gd name="T38" fmla="*/ 1614 w 1684"/>
                  <a:gd name="T39" fmla="*/ 972 h 880"/>
                  <a:gd name="T40" fmla="*/ 152 w 1684"/>
                  <a:gd name="T41" fmla="*/ 381 h 880"/>
                  <a:gd name="T42" fmla="*/ 113 w 1684"/>
                  <a:gd name="T43" fmla="*/ 264 h 880"/>
                  <a:gd name="T44" fmla="*/ 146 w 1684"/>
                  <a:gd name="T45" fmla="*/ 117 h 880"/>
                  <a:gd name="T46" fmla="*/ 307 w 1684"/>
                  <a:gd name="T47" fmla="*/ 0 h 880"/>
                  <a:gd name="T48" fmla="*/ 221 w 1684"/>
                  <a:gd name="T49" fmla="*/ 0 h 880"/>
                  <a:gd name="T50" fmla="*/ 221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42 w 1190"/>
                  <a:gd name="T1" fmla="*/ 0 h 500"/>
                  <a:gd name="T2" fmla="*/ 1686 w 1190"/>
                  <a:gd name="T3" fmla="*/ 602 h 500"/>
                  <a:gd name="T4" fmla="*/ 1524 w 1190"/>
                  <a:gd name="T5" fmla="*/ 614 h 500"/>
                  <a:gd name="T6" fmla="*/ 0 w 1190"/>
                  <a:gd name="T7" fmla="*/ 33 h 500"/>
                  <a:gd name="T8" fmla="*/ 142 w 1190"/>
                  <a:gd name="T9" fmla="*/ 0 h 500"/>
                  <a:gd name="T10" fmla="*/ 14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65 w 160"/>
                  <a:gd name="T1" fmla="*/ 0 h 335"/>
                  <a:gd name="T2" fmla="*/ 27 w 160"/>
                  <a:gd name="T3" fmla="*/ 130 h 335"/>
                  <a:gd name="T4" fmla="*/ 0 w 160"/>
                  <a:gd name="T5" fmla="*/ 281 h 335"/>
                  <a:gd name="T6" fmla="*/ 47 w 160"/>
                  <a:gd name="T7" fmla="*/ 384 h 335"/>
                  <a:gd name="T8" fmla="*/ 133 w 160"/>
                  <a:gd name="T9" fmla="*/ 410 h 335"/>
                  <a:gd name="T10" fmla="*/ 108 w 160"/>
                  <a:gd name="T11" fmla="*/ 188 h 335"/>
                  <a:gd name="T12" fmla="*/ 227 w 160"/>
                  <a:gd name="T13" fmla="*/ 21 h 335"/>
                  <a:gd name="T14" fmla="*/ 165 w 160"/>
                  <a:gd name="T15" fmla="*/ 0 h 335"/>
                  <a:gd name="T16" fmla="*/ 165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0 w 489"/>
                  <a:gd name="T1" fmla="*/ 42 h 296"/>
                  <a:gd name="T2" fmla="*/ 226 w 489"/>
                  <a:gd name="T3" fmla="*/ 81 h 296"/>
                  <a:gd name="T4" fmla="*/ 458 w 489"/>
                  <a:gd name="T5" fmla="*/ 168 h 296"/>
                  <a:gd name="T6" fmla="*/ 622 w 489"/>
                  <a:gd name="T7" fmla="*/ 299 h 296"/>
                  <a:gd name="T8" fmla="*/ 461 w 489"/>
                  <a:gd name="T9" fmla="*/ 283 h 296"/>
                  <a:gd name="T10" fmla="*/ 196 w 489"/>
                  <a:gd name="T11" fmla="*/ 180 h 296"/>
                  <a:gd name="T12" fmla="*/ 71 w 489"/>
                  <a:gd name="T13" fmla="*/ 98 h 296"/>
                  <a:gd name="T14" fmla="*/ 151 w 489"/>
                  <a:gd name="T15" fmla="*/ 200 h 296"/>
                  <a:gd name="T16" fmla="*/ 384 w 489"/>
                  <a:gd name="T17" fmla="*/ 332 h 296"/>
                  <a:gd name="T18" fmla="*/ 658 w 489"/>
                  <a:gd name="T19" fmla="*/ 364 h 296"/>
                  <a:gd name="T20" fmla="*/ 691 w 489"/>
                  <a:gd name="T21" fmla="*/ 275 h 296"/>
                  <a:gd name="T22" fmla="*/ 557 w 489"/>
                  <a:gd name="T23" fmla="*/ 148 h 296"/>
                  <a:gd name="T24" fmla="*/ 240 w 489"/>
                  <a:gd name="T25" fmla="*/ 21 h 296"/>
                  <a:gd name="T26" fmla="*/ 0 w 489"/>
                  <a:gd name="T27" fmla="*/ 0 h 296"/>
                  <a:gd name="T28" fmla="*/ 20 w 489"/>
                  <a:gd name="T29" fmla="*/ 42 h 296"/>
                  <a:gd name="T30" fmla="*/ 20 w 489"/>
                  <a:gd name="T31" fmla="*/ 4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629 w 794"/>
                <a:gd name="T1" fmla="*/ 280 h 414"/>
                <a:gd name="T2" fmla="*/ 562 w 794"/>
                <a:gd name="T3" fmla="*/ 225 h 414"/>
                <a:gd name="T4" fmla="*/ 440 w 794"/>
                <a:gd name="T5" fmla="*/ 149 h 414"/>
                <a:gd name="T6" fmla="*/ 56 w 794"/>
                <a:gd name="T7" fmla="*/ 0 h 414"/>
                <a:gd name="T8" fmla="*/ 18 w 794"/>
                <a:gd name="T9" fmla="*/ 14 h 414"/>
                <a:gd name="T10" fmla="*/ 0 w 794"/>
                <a:gd name="T11" fmla="*/ 59 h 414"/>
                <a:gd name="T12" fmla="*/ 22 w 794"/>
                <a:gd name="T13" fmla="*/ 110 h 414"/>
                <a:gd name="T14" fmla="*/ 452 w 794"/>
                <a:gd name="T15" fmla="*/ 289 h 414"/>
                <a:gd name="T16" fmla="*/ 546 w 794"/>
                <a:gd name="T17" fmla="*/ 278 h 414"/>
                <a:gd name="T18" fmla="*/ 622 w 794"/>
                <a:gd name="T19" fmla="*/ 293 h 414"/>
                <a:gd name="T20" fmla="*/ 629 w 794"/>
                <a:gd name="T21" fmla="*/ 280 h 414"/>
                <a:gd name="T22" fmla="*/ 629 w 794"/>
                <a:gd name="T23" fmla="*/ 2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54 w 1586"/>
                <a:gd name="T1" fmla="*/ 0 h 821"/>
                <a:gd name="T2" fmla="*/ 526 w 1586"/>
                <a:gd name="T3" fmla="*/ 183 h 821"/>
                <a:gd name="T4" fmla="*/ 565 w 1586"/>
                <a:gd name="T5" fmla="*/ 225 h 821"/>
                <a:gd name="T6" fmla="*/ 627 w 1586"/>
                <a:gd name="T7" fmla="*/ 280 h 821"/>
                <a:gd name="T8" fmla="*/ 619 w 1586"/>
                <a:gd name="T9" fmla="*/ 290 h 821"/>
                <a:gd name="T10" fmla="*/ 534 w 1586"/>
                <a:gd name="T11" fmla="*/ 278 h 821"/>
                <a:gd name="T12" fmla="*/ 453 w 1586"/>
                <a:gd name="T13" fmla="*/ 286 h 821"/>
                <a:gd name="T14" fmla="*/ 17 w 1586"/>
                <a:gd name="T15" fmla="*/ 105 h 821"/>
                <a:gd name="T16" fmla="*/ 0 w 1586"/>
                <a:gd name="T17" fmla="*/ 53 h 821"/>
                <a:gd name="T18" fmla="*/ 18 w 1586"/>
                <a:gd name="T19" fmla="*/ 11 h 821"/>
                <a:gd name="T20" fmla="*/ 54 w 1586"/>
                <a:gd name="T21" fmla="*/ 0 h 821"/>
                <a:gd name="T22" fmla="*/ 5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115 h 747"/>
                <a:gd name="T2" fmla="*/ 366 w 1049"/>
                <a:gd name="T3" fmla="*/ 265 h 747"/>
                <a:gd name="T4" fmla="*/ 372 w 1049"/>
                <a:gd name="T5" fmla="*/ 189 h 747"/>
                <a:gd name="T6" fmla="*/ 416 w 1049"/>
                <a:gd name="T7" fmla="*/ 150 h 747"/>
                <a:gd name="T8" fmla="*/ 31 w 1049"/>
                <a:gd name="T9" fmla="*/ 0 h 747"/>
                <a:gd name="T10" fmla="*/ 0 w 1049"/>
                <a:gd name="T11" fmla="*/ 45 h 747"/>
                <a:gd name="T12" fmla="*/ 0 w 1049"/>
                <a:gd name="T13" fmla="*/ 115 h 747"/>
                <a:gd name="T14" fmla="*/ 0 w 1049"/>
                <a:gd name="T15" fmla="*/ 1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43 w 150"/>
                  <a:gd name="T1" fmla="*/ 0 h 173"/>
                  <a:gd name="T2" fmla="*/ 16 w 150"/>
                  <a:gd name="T3" fmla="*/ 23 h 173"/>
                  <a:gd name="T4" fmla="*/ 0 w 150"/>
                  <a:gd name="T5" fmla="*/ 61 h 173"/>
                  <a:gd name="T6" fmla="*/ 31 w 150"/>
                  <a:gd name="T7" fmla="*/ 56 h 173"/>
                  <a:gd name="T8" fmla="*/ 41 w 150"/>
                  <a:gd name="T9" fmla="*/ 30 h 173"/>
                  <a:gd name="T10" fmla="*/ 59 w 150"/>
                  <a:gd name="T11" fmla="*/ 10 h 173"/>
                  <a:gd name="T12" fmla="*/ 43 w 150"/>
                  <a:gd name="T13" fmla="*/ 0 h 173"/>
                  <a:gd name="T14" fmla="*/ 4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62 w 1684"/>
                  <a:gd name="T1" fmla="*/ 0 h 880"/>
                  <a:gd name="T2" fmla="*/ 25 w 1684"/>
                  <a:gd name="T3" fmla="*/ 18 h 880"/>
                  <a:gd name="T4" fmla="*/ 0 w 1684"/>
                  <a:gd name="T5" fmla="*/ 74 h 880"/>
                  <a:gd name="T6" fmla="*/ 27 w 1684"/>
                  <a:gd name="T7" fmla="*/ 127 h 880"/>
                  <a:gd name="T8" fmla="*/ 468 w 1684"/>
                  <a:gd name="T9" fmla="*/ 306 h 880"/>
                  <a:gd name="T10" fmla="*/ 563 w 1684"/>
                  <a:gd name="T11" fmla="*/ 295 h 880"/>
                  <a:gd name="T12" fmla="*/ 640 w 1684"/>
                  <a:gd name="T13" fmla="*/ 311 h 880"/>
                  <a:gd name="T14" fmla="*/ 667 w 1684"/>
                  <a:gd name="T15" fmla="*/ 286 h 880"/>
                  <a:gd name="T16" fmla="*/ 595 w 1684"/>
                  <a:gd name="T17" fmla="*/ 235 h 880"/>
                  <a:gd name="T18" fmla="*/ 566 w 1684"/>
                  <a:gd name="T19" fmla="*/ 181 h 880"/>
                  <a:gd name="T20" fmla="*/ 542 w 1684"/>
                  <a:gd name="T21" fmla="*/ 186 h 880"/>
                  <a:gd name="T22" fmla="*/ 570 w 1684"/>
                  <a:gd name="T23" fmla="*/ 235 h 880"/>
                  <a:gd name="T24" fmla="*/ 625 w 1684"/>
                  <a:gd name="T25" fmla="*/ 286 h 880"/>
                  <a:gd name="T26" fmla="*/ 560 w 1684"/>
                  <a:gd name="T27" fmla="*/ 278 h 880"/>
                  <a:gd name="T28" fmla="*/ 483 w 1684"/>
                  <a:gd name="T29" fmla="*/ 288 h 880"/>
                  <a:gd name="T30" fmla="*/ 497 w 1684"/>
                  <a:gd name="T31" fmla="*/ 230 h 880"/>
                  <a:gd name="T32" fmla="*/ 530 w 1684"/>
                  <a:gd name="T33" fmla="*/ 190 h 880"/>
                  <a:gd name="T34" fmla="*/ 492 w 1684"/>
                  <a:gd name="T35" fmla="*/ 195 h 880"/>
                  <a:gd name="T36" fmla="*/ 461 w 1684"/>
                  <a:gd name="T37" fmla="*/ 233 h 880"/>
                  <a:gd name="T38" fmla="*/ 451 w 1684"/>
                  <a:gd name="T39" fmla="*/ 280 h 880"/>
                  <a:gd name="T40" fmla="*/ 42 w 1684"/>
                  <a:gd name="T41" fmla="*/ 110 h 880"/>
                  <a:gd name="T42" fmla="*/ 32 w 1684"/>
                  <a:gd name="T43" fmla="*/ 76 h 880"/>
                  <a:gd name="T44" fmla="*/ 41 w 1684"/>
                  <a:gd name="T45" fmla="*/ 34 h 880"/>
                  <a:gd name="T46" fmla="*/ 86 w 1684"/>
                  <a:gd name="T47" fmla="*/ 0 h 880"/>
                  <a:gd name="T48" fmla="*/ 62 w 1684"/>
                  <a:gd name="T49" fmla="*/ 0 h 880"/>
                  <a:gd name="T50" fmla="*/ 6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40 w 1190"/>
                  <a:gd name="T1" fmla="*/ 0 h 500"/>
                  <a:gd name="T2" fmla="*/ 472 w 1190"/>
                  <a:gd name="T3" fmla="*/ 172 h 500"/>
                  <a:gd name="T4" fmla="*/ 427 w 1190"/>
                  <a:gd name="T5" fmla="*/ 176 h 500"/>
                  <a:gd name="T6" fmla="*/ 0 w 1190"/>
                  <a:gd name="T7" fmla="*/ 10 h 500"/>
                  <a:gd name="T8" fmla="*/ 40 w 1190"/>
                  <a:gd name="T9" fmla="*/ 0 h 500"/>
                  <a:gd name="T10" fmla="*/ 4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46 w 160"/>
                  <a:gd name="T1" fmla="*/ 0 h 335"/>
                  <a:gd name="T2" fmla="*/ 7 w 160"/>
                  <a:gd name="T3" fmla="*/ 37 h 335"/>
                  <a:gd name="T4" fmla="*/ 0 w 160"/>
                  <a:gd name="T5" fmla="*/ 81 h 335"/>
                  <a:gd name="T6" fmla="*/ 13 w 160"/>
                  <a:gd name="T7" fmla="*/ 111 h 335"/>
                  <a:gd name="T8" fmla="*/ 37 w 160"/>
                  <a:gd name="T9" fmla="*/ 118 h 335"/>
                  <a:gd name="T10" fmla="*/ 30 w 160"/>
                  <a:gd name="T11" fmla="*/ 54 h 335"/>
                  <a:gd name="T12" fmla="*/ 63 w 160"/>
                  <a:gd name="T13" fmla="*/ 6 h 335"/>
                  <a:gd name="T14" fmla="*/ 46 w 160"/>
                  <a:gd name="T15" fmla="*/ 0 h 335"/>
                  <a:gd name="T16" fmla="*/ 4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6 w 489"/>
                  <a:gd name="T1" fmla="*/ 12 h 296"/>
                  <a:gd name="T2" fmla="*/ 63 w 489"/>
                  <a:gd name="T3" fmla="*/ 23 h 296"/>
                  <a:gd name="T4" fmla="*/ 128 w 489"/>
                  <a:gd name="T5" fmla="*/ 48 h 296"/>
                  <a:gd name="T6" fmla="*/ 174 w 489"/>
                  <a:gd name="T7" fmla="*/ 85 h 296"/>
                  <a:gd name="T8" fmla="*/ 129 w 489"/>
                  <a:gd name="T9" fmla="*/ 81 h 296"/>
                  <a:gd name="T10" fmla="*/ 55 w 489"/>
                  <a:gd name="T11" fmla="*/ 51 h 296"/>
                  <a:gd name="T12" fmla="*/ 20 w 489"/>
                  <a:gd name="T13" fmla="*/ 28 h 296"/>
                  <a:gd name="T14" fmla="*/ 42 w 489"/>
                  <a:gd name="T15" fmla="*/ 57 h 296"/>
                  <a:gd name="T16" fmla="*/ 107 w 489"/>
                  <a:gd name="T17" fmla="*/ 95 h 296"/>
                  <a:gd name="T18" fmla="*/ 184 w 489"/>
                  <a:gd name="T19" fmla="*/ 104 h 296"/>
                  <a:gd name="T20" fmla="*/ 193 w 489"/>
                  <a:gd name="T21" fmla="*/ 79 h 296"/>
                  <a:gd name="T22" fmla="*/ 156 w 489"/>
                  <a:gd name="T23" fmla="*/ 42 h 296"/>
                  <a:gd name="T24" fmla="*/ 67 w 489"/>
                  <a:gd name="T25" fmla="*/ 6 h 296"/>
                  <a:gd name="T26" fmla="*/ 0 w 489"/>
                  <a:gd name="T27" fmla="*/ 0 h 296"/>
                  <a:gd name="T28" fmla="*/ 6 w 489"/>
                  <a:gd name="T29" fmla="*/ 12 h 296"/>
                  <a:gd name="T30" fmla="*/ 6 w 489"/>
                  <a:gd name="T31" fmla="*/ 1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1295400 w 4288"/>
              <a:gd name="T3" fmla="*/ 406400 h 459"/>
              <a:gd name="T4" fmla="*/ 2476500 w 4288"/>
              <a:gd name="T5" fmla="*/ 228600 h 459"/>
              <a:gd name="T6" fmla="*/ 2946400 w 4288"/>
              <a:gd name="T7" fmla="*/ 596900 h 459"/>
              <a:gd name="T8" fmla="*/ 3721100 w 4288"/>
              <a:gd name="T9" fmla="*/ 241300 h 459"/>
              <a:gd name="T10" fmla="*/ 5613400 w 4288"/>
              <a:gd name="T11" fmla="*/ 723900 h 459"/>
              <a:gd name="T12" fmla="*/ 6807200 w 4288"/>
              <a:gd name="T13" fmla="*/ 215900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50800 h 240"/>
              <a:gd name="T2" fmla="*/ 444500 w 560"/>
              <a:gd name="T3" fmla="*/ 228600 h 240"/>
              <a:gd name="T4" fmla="*/ 711200 w 560"/>
              <a:gd name="T5" fmla="*/ 25400 h 240"/>
              <a:gd name="T6" fmla="*/ 889000 w 560"/>
              <a:gd name="T7" fmla="*/ 3810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/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1E675-5353-45E3-9030-BED91C1C73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F64E4-28E3-42A0-BD35-C52AA37F3E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A4EEE-CD63-4530-9790-9D178BCA20B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968DD-8FE8-4D1A-ABF5-5F4506A1FF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BFBA0-A8E5-4805-88CC-2848C0ACA76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0E827-2371-458B-86C2-4D5BB43733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230AD-1754-4892-B203-A076D311E3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CCBB4-3D1C-424F-9A4E-6D757C6E51D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AD5E7-CF35-4DC2-BD18-BEE94CD16D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B0B35-94FB-4CE1-9A7E-DB421F42B36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844BD-193B-4807-97A5-39203BB9461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85800" y="152400"/>
            <a:ext cx="7696200" cy="5334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2B787-6BD5-455C-8C41-4C97F388E72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1162050 w 2903"/>
              <a:gd name="T1" fmla="*/ 244856 h 3686"/>
              <a:gd name="T2" fmla="*/ 1026751 w 2903"/>
              <a:gd name="T3" fmla="*/ 45239 h 3686"/>
              <a:gd name="T4" fmla="*/ 897056 w 2903"/>
              <a:gd name="T5" fmla="*/ 0 h 3686"/>
              <a:gd name="T6" fmla="*/ 44032 w 2903"/>
              <a:gd name="T7" fmla="*/ 1589585 h 3686"/>
              <a:gd name="T8" fmla="*/ 44032 w 2903"/>
              <a:gd name="T9" fmla="*/ 1825394 h 3686"/>
              <a:gd name="T10" fmla="*/ 0 w 2903"/>
              <a:gd name="T11" fmla="*/ 2053285 h 3686"/>
              <a:gd name="T12" fmla="*/ 28821 w 2903"/>
              <a:gd name="T13" fmla="*/ 2084387 h 3686"/>
              <a:gd name="T14" fmla="*/ 176529 w 2903"/>
              <a:gd name="T15" fmla="*/ 1897211 h 3686"/>
              <a:gd name="T16" fmla="*/ 296217 w 2903"/>
              <a:gd name="T17" fmla="*/ 1825394 h 3686"/>
              <a:gd name="T18" fmla="*/ 1162050 w 2903"/>
              <a:gd name="T19" fmla="*/ 244856 h 3686"/>
              <a:gd name="T20" fmla="*/ 1162050 w 2903"/>
              <a:gd name="T21" fmla="*/ 24485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602A947-0D92-46D3-A714-C60809AC3F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917850 w 2911"/>
              <a:gd name="T1" fmla="*/ 0 h 3703"/>
              <a:gd name="T2" fmla="*/ 52037 w 2911"/>
              <a:gd name="T3" fmla="*/ 1605520 h 3703"/>
              <a:gd name="T4" fmla="*/ 52437 w 2911"/>
              <a:gd name="T5" fmla="*/ 1812794 h 3703"/>
              <a:gd name="T6" fmla="*/ 0 w 2911"/>
              <a:gd name="T7" fmla="*/ 2057445 h 3703"/>
              <a:gd name="T8" fmla="*/ 20014 w 2911"/>
              <a:gd name="T9" fmla="*/ 2097087 h 3703"/>
              <a:gd name="T10" fmla="*/ 168920 w 2911"/>
              <a:gd name="T11" fmla="*/ 1898308 h 3703"/>
              <a:gd name="T12" fmla="*/ 305416 w 2911"/>
              <a:gd name="T13" fmla="*/ 1823554 h 3703"/>
              <a:gd name="T14" fmla="*/ 1165225 w 2911"/>
              <a:gd name="T15" fmla="*/ 242385 h 3703"/>
              <a:gd name="T16" fmla="*/ 1036334 w 2911"/>
              <a:gd name="T17" fmla="*/ 54367 h 3703"/>
              <a:gd name="T18" fmla="*/ 917850 w 2911"/>
              <a:gd name="T19" fmla="*/ 0 h 3703"/>
              <a:gd name="T20" fmla="*/ 917850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1406370 h 2777"/>
              <a:gd name="T2" fmla="*/ 172990 w 2561"/>
              <a:gd name="T3" fmla="*/ 1444854 h 2777"/>
              <a:gd name="T4" fmla="*/ 294723 w 2561"/>
              <a:gd name="T5" fmla="*/ 1571625 h 2777"/>
              <a:gd name="T6" fmla="*/ 1025525 w 2561"/>
              <a:gd name="T7" fmla="*/ 225811 h 2777"/>
              <a:gd name="T8" fmla="*/ 848130 w 2561"/>
              <a:gd name="T9" fmla="*/ 46407 h 2777"/>
              <a:gd name="T10" fmla="*/ 760034 w 2561"/>
              <a:gd name="T11" fmla="*/ 0 h 2777"/>
              <a:gd name="T12" fmla="*/ 0 w 2561"/>
              <a:gd name="T13" fmla="*/ 1406370 h 2777"/>
              <a:gd name="T14" fmla="*/ 0 w 2561"/>
              <a:gd name="T15" fmla="*/ 140637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794 w 2177"/>
                <a:gd name="T1" fmla="*/ 630 h 1298"/>
                <a:gd name="T2" fmla="*/ 710 w 2177"/>
                <a:gd name="T3" fmla="*/ 553 h 1298"/>
                <a:gd name="T4" fmla="*/ 666 w 2177"/>
                <a:gd name="T5" fmla="*/ 239 h 1298"/>
                <a:gd name="T6" fmla="*/ 1070 w 2177"/>
                <a:gd name="T7" fmla="*/ 165 h 1298"/>
                <a:gd name="T8" fmla="*/ 1089 w 2177"/>
                <a:gd name="T9" fmla="*/ 102 h 1298"/>
                <a:gd name="T10" fmla="*/ 1050 w 2177"/>
                <a:gd name="T11" fmla="*/ 50 h 1298"/>
                <a:gd name="T12" fmla="*/ 638 w 2177"/>
                <a:gd name="T13" fmla="*/ 106 h 1298"/>
                <a:gd name="T14" fmla="*/ 610 w 2177"/>
                <a:gd name="T15" fmla="*/ 16 h 1298"/>
                <a:gd name="T16" fmla="*/ 543 w 2177"/>
                <a:gd name="T17" fmla="*/ 0 h 1298"/>
                <a:gd name="T18" fmla="*/ 479 w 2177"/>
                <a:gd name="T19" fmla="*/ 14 h 1298"/>
                <a:gd name="T20" fmla="*/ 444 w 2177"/>
                <a:gd name="T21" fmla="*/ 53 h 1298"/>
                <a:gd name="T22" fmla="*/ 469 w 2177"/>
                <a:gd name="T23" fmla="*/ 143 h 1298"/>
                <a:gd name="T24" fmla="*/ 330 w 2177"/>
                <a:gd name="T25" fmla="*/ 221 h 1298"/>
                <a:gd name="T26" fmla="*/ 492 w 2177"/>
                <a:gd name="T27" fmla="*/ 237 h 1298"/>
                <a:gd name="T28" fmla="*/ 556 w 2177"/>
                <a:gd name="T29" fmla="*/ 445 h 1298"/>
                <a:gd name="T30" fmla="*/ 71 w 2177"/>
                <a:gd name="T31" fmla="*/ 235 h 1298"/>
                <a:gd name="T32" fmla="*/ 23 w 2177"/>
                <a:gd name="T33" fmla="*/ 255 h 1298"/>
                <a:gd name="T34" fmla="*/ 0 w 2177"/>
                <a:gd name="T35" fmla="*/ 318 h 1298"/>
                <a:gd name="T36" fmla="*/ 28 w 2177"/>
                <a:gd name="T37" fmla="*/ 390 h 1298"/>
                <a:gd name="T38" fmla="*/ 570 w 2177"/>
                <a:gd name="T39" fmla="*/ 644 h 1298"/>
                <a:gd name="T40" fmla="*/ 689 w 2177"/>
                <a:gd name="T41" fmla="*/ 628 h 1298"/>
                <a:gd name="T42" fmla="*/ 785 w 2177"/>
                <a:gd name="T43" fmla="*/ 649 h 1298"/>
                <a:gd name="T44" fmla="*/ 794 w 2177"/>
                <a:gd name="T45" fmla="*/ 630 h 1298"/>
                <a:gd name="T46" fmla="*/ 794 w 2177"/>
                <a:gd name="T47" fmla="*/ 63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4 h 258"/>
                <a:gd name="T2" fmla="*/ 60 w 143"/>
                <a:gd name="T3" fmla="*/ 0 h 258"/>
                <a:gd name="T4" fmla="*/ 71 w 143"/>
                <a:gd name="T5" fmla="*/ 117 h 258"/>
                <a:gd name="T6" fmla="*/ 4 w 143"/>
                <a:gd name="T7" fmla="*/ 129 h 258"/>
                <a:gd name="T8" fmla="*/ 0 w 143"/>
                <a:gd name="T9" fmla="*/ 4 h 258"/>
                <a:gd name="T10" fmla="*/ 0 w 143"/>
                <a:gd name="T11" fmla="*/ 4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68 w 1586"/>
                <a:gd name="T1" fmla="*/ 0 h 821"/>
                <a:gd name="T2" fmla="*/ 665 w 1586"/>
                <a:gd name="T3" fmla="*/ 259 h 821"/>
                <a:gd name="T4" fmla="*/ 713 w 1586"/>
                <a:gd name="T5" fmla="*/ 319 h 821"/>
                <a:gd name="T6" fmla="*/ 792 w 1586"/>
                <a:gd name="T7" fmla="*/ 396 h 821"/>
                <a:gd name="T8" fmla="*/ 782 w 1586"/>
                <a:gd name="T9" fmla="*/ 410 h 821"/>
                <a:gd name="T10" fmla="*/ 674 w 1586"/>
                <a:gd name="T11" fmla="*/ 393 h 821"/>
                <a:gd name="T12" fmla="*/ 572 w 1586"/>
                <a:gd name="T13" fmla="*/ 405 h 821"/>
                <a:gd name="T14" fmla="*/ 21 w 1586"/>
                <a:gd name="T15" fmla="*/ 149 h 821"/>
                <a:gd name="T16" fmla="*/ 0 w 1586"/>
                <a:gd name="T17" fmla="*/ 75 h 821"/>
                <a:gd name="T18" fmla="*/ 23 w 1586"/>
                <a:gd name="T19" fmla="*/ 16 h 821"/>
                <a:gd name="T20" fmla="*/ 68 w 1586"/>
                <a:gd name="T21" fmla="*/ 0 h 821"/>
                <a:gd name="T22" fmla="*/ 6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63 h 747"/>
                <a:gd name="T2" fmla="*/ 461 w 1049"/>
                <a:gd name="T3" fmla="*/ 374 h 747"/>
                <a:gd name="T4" fmla="*/ 470 w 1049"/>
                <a:gd name="T5" fmla="*/ 267 h 747"/>
                <a:gd name="T6" fmla="*/ 525 w 1049"/>
                <a:gd name="T7" fmla="*/ 211 h 747"/>
                <a:gd name="T8" fmla="*/ 39 w 1049"/>
                <a:gd name="T9" fmla="*/ 0 h 747"/>
                <a:gd name="T10" fmla="*/ 0 w 1049"/>
                <a:gd name="T11" fmla="*/ 64 h 747"/>
                <a:gd name="T12" fmla="*/ 0 w 1049"/>
                <a:gd name="T13" fmla="*/ 163 h 747"/>
                <a:gd name="T14" fmla="*/ 0 w 1049"/>
                <a:gd name="T15" fmla="*/ 163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4 h 241"/>
                <a:gd name="T2" fmla="*/ 79 w 272"/>
                <a:gd name="T3" fmla="*/ 0 h 241"/>
                <a:gd name="T4" fmla="*/ 125 w 272"/>
                <a:gd name="T5" fmla="*/ 18 h 241"/>
                <a:gd name="T6" fmla="*/ 135 w 272"/>
                <a:gd name="T7" fmla="*/ 70 h 241"/>
                <a:gd name="T8" fmla="*/ 81 w 272"/>
                <a:gd name="T9" fmla="*/ 73 h 241"/>
                <a:gd name="T10" fmla="*/ 16 w 272"/>
                <a:gd name="T11" fmla="*/ 121 h 241"/>
                <a:gd name="T12" fmla="*/ 0 w 272"/>
                <a:gd name="T13" fmla="*/ 14 h 241"/>
                <a:gd name="T14" fmla="*/ 0 w 272"/>
                <a:gd name="T15" fmla="*/ 14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76 w 152"/>
                <a:gd name="T1" fmla="*/ 2 h 224"/>
                <a:gd name="T2" fmla="*/ 76 w 152"/>
                <a:gd name="T3" fmla="*/ 112 h 224"/>
                <a:gd name="T4" fmla="*/ 0 w 152"/>
                <a:gd name="T5" fmla="*/ 4 h 224"/>
                <a:gd name="T6" fmla="*/ 36 w 152"/>
                <a:gd name="T7" fmla="*/ 0 h 224"/>
                <a:gd name="T8" fmla="*/ 76 w 152"/>
                <a:gd name="T9" fmla="*/ 2 h 224"/>
                <a:gd name="T10" fmla="*/ 76 w 152"/>
                <a:gd name="T11" fmla="*/ 2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40 h 764"/>
                <a:gd name="T2" fmla="*/ 44 w 386"/>
                <a:gd name="T3" fmla="*/ 0 h 764"/>
                <a:gd name="T4" fmla="*/ 116 w 386"/>
                <a:gd name="T5" fmla="*/ 3 h 764"/>
                <a:gd name="T6" fmla="*/ 193 w 386"/>
                <a:gd name="T7" fmla="*/ 383 h 764"/>
                <a:gd name="T8" fmla="*/ 140 w 386"/>
                <a:gd name="T9" fmla="*/ 361 h 764"/>
                <a:gd name="T10" fmla="*/ 76 w 386"/>
                <a:gd name="T11" fmla="*/ 339 h 764"/>
                <a:gd name="T12" fmla="*/ 0 w 386"/>
                <a:gd name="T13" fmla="*/ 40 h 764"/>
                <a:gd name="T14" fmla="*/ 0 w 386"/>
                <a:gd name="T15" fmla="*/ 4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346 w 728"/>
                <a:gd name="T1" fmla="*/ 0 h 348"/>
                <a:gd name="T2" fmla="*/ 0 w 728"/>
                <a:gd name="T3" fmla="*/ 53 h 348"/>
                <a:gd name="T4" fmla="*/ 14 w 728"/>
                <a:gd name="T5" fmla="*/ 174 h 348"/>
                <a:gd name="T6" fmla="*/ 358 w 728"/>
                <a:gd name="T7" fmla="*/ 119 h 348"/>
                <a:gd name="T8" fmla="*/ 364 w 728"/>
                <a:gd name="T9" fmla="*/ 22 h 348"/>
                <a:gd name="T10" fmla="*/ 346 w 728"/>
                <a:gd name="T11" fmla="*/ 0 h 348"/>
                <a:gd name="T12" fmla="*/ 346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36 w 312"/>
                <a:gd name="T1" fmla="*/ 0 h 135"/>
                <a:gd name="T2" fmla="*/ 0 w 312"/>
                <a:gd name="T3" fmla="*/ 39 h 135"/>
                <a:gd name="T4" fmla="*/ 156 w 312"/>
                <a:gd name="T5" fmla="*/ 67 h 135"/>
                <a:gd name="T6" fmla="*/ 136 w 312"/>
                <a:gd name="T7" fmla="*/ 0 h 135"/>
                <a:gd name="T8" fmla="*/ 136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53 h 175"/>
                    <a:gd name="T2" fmla="*/ 57 w 313"/>
                    <a:gd name="T3" fmla="*/ 5 h 175"/>
                    <a:gd name="T4" fmla="*/ 107 w 313"/>
                    <a:gd name="T5" fmla="*/ 0 h 175"/>
                    <a:gd name="T6" fmla="*/ 146 w 313"/>
                    <a:gd name="T7" fmla="*/ 13 h 175"/>
                    <a:gd name="T8" fmla="*/ 157 w 313"/>
                    <a:gd name="T9" fmla="*/ 45 h 175"/>
                    <a:gd name="T10" fmla="*/ 84 w 313"/>
                    <a:gd name="T11" fmla="*/ 33 h 175"/>
                    <a:gd name="T12" fmla="*/ 37 w 313"/>
                    <a:gd name="T13" fmla="*/ 50 h 175"/>
                    <a:gd name="T14" fmla="*/ 7 w 313"/>
                    <a:gd name="T15" fmla="*/ 87 h 175"/>
                    <a:gd name="T16" fmla="*/ 0 w 313"/>
                    <a:gd name="T17" fmla="*/ 53 h 175"/>
                    <a:gd name="T18" fmla="*/ 0 w 313"/>
                    <a:gd name="T19" fmla="*/ 5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0 h 266"/>
                    <a:gd name="T2" fmla="*/ 80 w 230"/>
                    <a:gd name="T3" fmla="*/ 133 h 266"/>
                    <a:gd name="T4" fmla="*/ 115 w 230"/>
                    <a:gd name="T5" fmla="*/ 126 h 266"/>
                    <a:gd name="T6" fmla="*/ 112 w 230"/>
                    <a:gd name="T7" fmla="*/ 9 h 266"/>
                    <a:gd name="T8" fmla="*/ 83 w 230"/>
                    <a:gd name="T9" fmla="*/ 0 h 266"/>
                    <a:gd name="T10" fmla="*/ 90 w 230"/>
                    <a:gd name="T11" fmla="*/ 99 h 266"/>
                    <a:gd name="T12" fmla="*/ 36 w 230"/>
                    <a:gd name="T13" fmla="*/ 2 h 266"/>
                    <a:gd name="T14" fmla="*/ 0 w 230"/>
                    <a:gd name="T15" fmla="*/ 20 h 266"/>
                    <a:gd name="T16" fmla="*/ 0 w 230"/>
                    <a:gd name="T17" fmla="*/ 2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0 h 234"/>
                    <a:gd name="T2" fmla="*/ 18 w 87"/>
                    <a:gd name="T3" fmla="*/ 47 h 234"/>
                    <a:gd name="T4" fmla="*/ 22 w 87"/>
                    <a:gd name="T5" fmla="*/ 77 h 234"/>
                    <a:gd name="T6" fmla="*/ 13 w 87"/>
                    <a:gd name="T7" fmla="*/ 117 h 234"/>
                    <a:gd name="T8" fmla="*/ 40 w 87"/>
                    <a:gd name="T9" fmla="*/ 110 h 234"/>
                    <a:gd name="T10" fmla="*/ 43 w 87"/>
                    <a:gd name="T11" fmla="*/ 58 h 234"/>
                    <a:gd name="T12" fmla="*/ 23 w 87"/>
                    <a:gd name="T13" fmla="*/ 0 h 234"/>
                    <a:gd name="T14" fmla="*/ 0 w 87"/>
                    <a:gd name="T15" fmla="*/ 10 h 234"/>
                    <a:gd name="T16" fmla="*/ 0 w 87"/>
                    <a:gd name="T17" fmla="*/ 10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1062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50 w 1190"/>
                  <a:gd name="T1" fmla="*/ 0 h 500"/>
                  <a:gd name="T2" fmla="*/ 595 w 1190"/>
                  <a:gd name="T3" fmla="*/ 245 h 500"/>
                  <a:gd name="T4" fmla="*/ 538 w 1190"/>
                  <a:gd name="T5" fmla="*/ 250 h 500"/>
                  <a:gd name="T6" fmla="*/ 0 w 1190"/>
                  <a:gd name="T7" fmla="*/ 14 h 500"/>
                  <a:gd name="T8" fmla="*/ 50 w 1190"/>
                  <a:gd name="T9" fmla="*/ 0 h 500"/>
                  <a:gd name="T10" fmla="*/ 5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3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7 w 489"/>
                  <a:gd name="T1" fmla="*/ 17 h 296"/>
                  <a:gd name="T2" fmla="*/ 80 w 489"/>
                  <a:gd name="T3" fmla="*/ 33 h 296"/>
                  <a:gd name="T4" fmla="*/ 162 w 489"/>
                  <a:gd name="T5" fmla="*/ 69 h 296"/>
                  <a:gd name="T6" fmla="*/ 220 w 489"/>
                  <a:gd name="T7" fmla="*/ 122 h 296"/>
                  <a:gd name="T8" fmla="*/ 163 w 489"/>
                  <a:gd name="T9" fmla="*/ 115 h 296"/>
                  <a:gd name="T10" fmla="*/ 69 w 489"/>
                  <a:gd name="T11" fmla="*/ 73 h 296"/>
                  <a:gd name="T12" fmla="*/ 25 w 489"/>
                  <a:gd name="T13" fmla="*/ 40 h 296"/>
                  <a:gd name="T14" fmla="*/ 53 w 489"/>
                  <a:gd name="T15" fmla="*/ 82 h 296"/>
                  <a:gd name="T16" fmla="*/ 136 w 489"/>
                  <a:gd name="T17" fmla="*/ 135 h 296"/>
                  <a:gd name="T18" fmla="*/ 233 w 489"/>
                  <a:gd name="T19" fmla="*/ 148 h 296"/>
                  <a:gd name="T20" fmla="*/ 244 w 489"/>
                  <a:gd name="T21" fmla="*/ 112 h 296"/>
                  <a:gd name="T22" fmla="*/ 197 w 489"/>
                  <a:gd name="T23" fmla="*/ 60 h 296"/>
                  <a:gd name="T24" fmla="*/ 85 w 489"/>
                  <a:gd name="T25" fmla="*/ 9 h 296"/>
                  <a:gd name="T26" fmla="*/ 0 w 489"/>
                  <a:gd name="T27" fmla="*/ 0 h 296"/>
                  <a:gd name="T28" fmla="*/ 7 w 489"/>
                  <a:gd name="T29" fmla="*/ 17 h 296"/>
                  <a:gd name="T30" fmla="*/ 7 w 489"/>
                  <a:gd name="T31" fmla="*/ 1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4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2 w 213"/>
                  <a:gd name="T1" fmla="*/ 0 h 478"/>
                  <a:gd name="T2" fmla="*/ 46 w 213"/>
                  <a:gd name="T3" fmla="*/ 12 h 478"/>
                  <a:gd name="T4" fmla="*/ 40 w 213"/>
                  <a:gd name="T5" fmla="*/ 96 h 478"/>
                  <a:gd name="T6" fmla="*/ 53 w 213"/>
                  <a:gd name="T7" fmla="*/ 163 h 478"/>
                  <a:gd name="T8" fmla="*/ 107 w 213"/>
                  <a:gd name="T9" fmla="*/ 225 h 478"/>
                  <a:gd name="T10" fmla="*/ 49 w 213"/>
                  <a:gd name="T11" fmla="*/ 238 h 478"/>
                  <a:gd name="T12" fmla="*/ 15 w 213"/>
                  <a:gd name="T13" fmla="*/ 171 h 478"/>
                  <a:gd name="T14" fmla="*/ 0 w 213"/>
                  <a:gd name="T15" fmla="*/ 28 h 478"/>
                  <a:gd name="T16" fmla="*/ 12 w 213"/>
                  <a:gd name="T17" fmla="*/ 0 h 478"/>
                  <a:gd name="T18" fmla="*/ 1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55 w 150"/>
                    <a:gd name="T1" fmla="*/ 0 h 173"/>
                    <a:gd name="T2" fmla="*/ 20 w 150"/>
                    <a:gd name="T3" fmla="*/ 33 h 173"/>
                    <a:gd name="T4" fmla="*/ 0 w 150"/>
                    <a:gd name="T5" fmla="*/ 87 h 173"/>
                    <a:gd name="T6" fmla="*/ 40 w 150"/>
                    <a:gd name="T7" fmla="*/ 80 h 173"/>
                    <a:gd name="T8" fmla="*/ 52 w 150"/>
                    <a:gd name="T9" fmla="*/ 42 h 173"/>
                    <a:gd name="T10" fmla="*/ 75 w 150"/>
                    <a:gd name="T11" fmla="*/ 14 h 173"/>
                    <a:gd name="T12" fmla="*/ 55 w 150"/>
                    <a:gd name="T13" fmla="*/ 0 h 173"/>
                    <a:gd name="T14" fmla="*/ 55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67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78 w 1684"/>
                    <a:gd name="T1" fmla="*/ 0 h 880"/>
                    <a:gd name="T2" fmla="*/ 32 w 1684"/>
                    <a:gd name="T3" fmla="*/ 26 h 880"/>
                    <a:gd name="T4" fmla="*/ 0 w 1684"/>
                    <a:gd name="T5" fmla="*/ 104 h 880"/>
                    <a:gd name="T6" fmla="*/ 34 w 1684"/>
                    <a:gd name="T7" fmla="*/ 179 h 880"/>
                    <a:gd name="T8" fmla="*/ 591 w 1684"/>
                    <a:gd name="T9" fmla="*/ 434 h 880"/>
                    <a:gd name="T10" fmla="*/ 711 w 1684"/>
                    <a:gd name="T11" fmla="*/ 418 h 880"/>
                    <a:gd name="T12" fmla="*/ 808 w 1684"/>
                    <a:gd name="T13" fmla="*/ 440 h 880"/>
                    <a:gd name="T14" fmla="*/ 842 w 1684"/>
                    <a:gd name="T15" fmla="*/ 404 h 880"/>
                    <a:gd name="T16" fmla="*/ 751 w 1684"/>
                    <a:gd name="T17" fmla="*/ 332 h 880"/>
                    <a:gd name="T18" fmla="*/ 714 w 1684"/>
                    <a:gd name="T19" fmla="*/ 256 h 880"/>
                    <a:gd name="T20" fmla="*/ 685 w 1684"/>
                    <a:gd name="T21" fmla="*/ 264 h 880"/>
                    <a:gd name="T22" fmla="*/ 720 w 1684"/>
                    <a:gd name="T23" fmla="*/ 332 h 880"/>
                    <a:gd name="T24" fmla="*/ 789 w 1684"/>
                    <a:gd name="T25" fmla="*/ 405 h 880"/>
                    <a:gd name="T26" fmla="*/ 707 w 1684"/>
                    <a:gd name="T27" fmla="*/ 394 h 880"/>
                    <a:gd name="T28" fmla="*/ 610 w 1684"/>
                    <a:gd name="T29" fmla="*/ 407 h 880"/>
                    <a:gd name="T30" fmla="*/ 628 w 1684"/>
                    <a:gd name="T31" fmla="*/ 325 h 880"/>
                    <a:gd name="T32" fmla="*/ 669 w 1684"/>
                    <a:gd name="T33" fmla="*/ 269 h 880"/>
                    <a:gd name="T34" fmla="*/ 621 w 1684"/>
                    <a:gd name="T35" fmla="*/ 276 h 880"/>
                    <a:gd name="T36" fmla="*/ 583 w 1684"/>
                    <a:gd name="T37" fmla="*/ 329 h 880"/>
                    <a:gd name="T38" fmla="*/ 570 w 1684"/>
                    <a:gd name="T39" fmla="*/ 396 h 880"/>
                    <a:gd name="T40" fmla="*/ 54 w 1684"/>
                    <a:gd name="T41" fmla="*/ 155 h 880"/>
                    <a:gd name="T42" fmla="*/ 40 w 1684"/>
                    <a:gd name="T43" fmla="*/ 108 h 880"/>
                    <a:gd name="T44" fmla="*/ 52 w 1684"/>
                    <a:gd name="T45" fmla="*/ 48 h 880"/>
                    <a:gd name="T46" fmla="*/ 109 w 1684"/>
                    <a:gd name="T47" fmla="*/ 0 h 880"/>
                    <a:gd name="T48" fmla="*/ 78 w 1684"/>
                    <a:gd name="T49" fmla="*/ 0 h 880"/>
                    <a:gd name="T50" fmla="*/ 78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68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58 w 160"/>
                    <a:gd name="T1" fmla="*/ 0 h 335"/>
                    <a:gd name="T2" fmla="*/ 10 w 160"/>
                    <a:gd name="T3" fmla="*/ 53 h 335"/>
                    <a:gd name="T4" fmla="*/ 0 w 160"/>
                    <a:gd name="T5" fmla="*/ 115 h 335"/>
                    <a:gd name="T6" fmla="*/ 17 w 160"/>
                    <a:gd name="T7" fmla="*/ 157 h 335"/>
                    <a:gd name="T8" fmla="*/ 47 w 160"/>
                    <a:gd name="T9" fmla="*/ 167 h 335"/>
                    <a:gd name="T10" fmla="*/ 38 w 160"/>
                    <a:gd name="T11" fmla="*/ 77 h 335"/>
                    <a:gd name="T12" fmla="*/ 80 w 160"/>
                    <a:gd name="T13" fmla="*/ 8 h 335"/>
                    <a:gd name="T14" fmla="*/ 58 w 160"/>
                    <a:gd name="T15" fmla="*/ 0 h 335"/>
                    <a:gd name="T16" fmla="*/ 5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69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09 w 642"/>
                    <a:gd name="T1" fmla="*/ 448 h 1188"/>
                    <a:gd name="T2" fmla="*/ 0 w 642"/>
                    <a:gd name="T3" fmla="*/ 62 h 1188"/>
                    <a:gd name="T4" fmla="*/ 41 w 642"/>
                    <a:gd name="T5" fmla="*/ 19 h 1188"/>
                    <a:gd name="T6" fmla="*/ 129 w 642"/>
                    <a:gd name="T7" fmla="*/ 0 h 1188"/>
                    <a:gd name="T8" fmla="*/ 200 w 642"/>
                    <a:gd name="T9" fmla="*/ 29 h 1188"/>
                    <a:gd name="T10" fmla="*/ 322 w 642"/>
                    <a:gd name="T11" fmla="*/ 594 h 1188"/>
                    <a:gd name="T12" fmla="*/ 278 w 642"/>
                    <a:gd name="T13" fmla="*/ 546 h 1188"/>
                    <a:gd name="T14" fmla="*/ 178 w 642"/>
                    <a:gd name="T15" fmla="*/ 49 h 1188"/>
                    <a:gd name="T16" fmla="*/ 113 w 642"/>
                    <a:gd name="T17" fmla="*/ 31 h 1188"/>
                    <a:gd name="T18" fmla="*/ 60 w 642"/>
                    <a:gd name="T19" fmla="*/ 37 h 1188"/>
                    <a:gd name="T20" fmla="*/ 38 w 642"/>
                    <a:gd name="T21" fmla="*/ 71 h 1188"/>
                    <a:gd name="T22" fmla="*/ 153 w 642"/>
                    <a:gd name="T23" fmla="*/ 462 h 1188"/>
                    <a:gd name="T24" fmla="*/ 109 w 642"/>
                    <a:gd name="T25" fmla="*/ 448 h 1188"/>
                    <a:gd name="T26" fmla="*/ 109 w 642"/>
                    <a:gd name="T27" fmla="*/ 44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0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4 h 504"/>
                    <a:gd name="T2" fmla="*/ 38 w 192"/>
                    <a:gd name="T3" fmla="*/ 97 h 504"/>
                    <a:gd name="T4" fmla="*/ 57 w 192"/>
                    <a:gd name="T5" fmla="*/ 159 h 504"/>
                    <a:gd name="T6" fmla="*/ 58 w 192"/>
                    <a:gd name="T7" fmla="*/ 252 h 504"/>
                    <a:gd name="T8" fmla="*/ 96 w 192"/>
                    <a:gd name="T9" fmla="*/ 252 h 504"/>
                    <a:gd name="T10" fmla="*/ 94 w 192"/>
                    <a:gd name="T11" fmla="*/ 180 h 504"/>
                    <a:gd name="T12" fmla="*/ 81 w 192"/>
                    <a:gd name="T13" fmla="*/ 104 h 504"/>
                    <a:gd name="T14" fmla="*/ 50 w 192"/>
                    <a:gd name="T15" fmla="*/ 30 h 504"/>
                    <a:gd name="T16" fmla="*/ 32 w 192"/>
                    <a:gd name="T17" fmla="*/ 0 h 504"/>
                    <a:gd name="T18" fmla="*/ 0 w 192"/>
                    <a:gd name="T19" fmla="*/ 14 h 504"/>
                    <a:gd name="T20" fmla="*/ 0 w 192"/>
                    <a:gd name="T21" fmla="*/ 14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1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49 w 390"/>
                    <a:gd name="T1" fmla="*/ 0 h 269"/>
                    <a:gd name="T2" fmla="*/ 129 w 390"/>
                    <a:gd name="T3" fmla="*/ 9 h 269"/>
                    <a:gd name="T4" fmla="*/ 127 w 390"/>
                    <a:gd name="T5" fmla="*/ 33 h 269"/>
                    <a:gd name="T6" fmla="*/ 0 w 390"/>
                    <a:gd name="T7" fmla="*/ 85 h 269"/>
                    <a:gd name="T8" fmla="*/ 0 w 390"/>
                    <a:gd name="T9" fmla="*/ 111 h 269"/>
                    <a:gd name="T10" fmla="*/ 142 w 390"/>
                    <a:gd name="T11" fmla="*/ 113 h 269"/>
                    <a:gd name="T12" fmla="*/ 160 w 390"/>
                    <a:gd name="T13" fmla="*/ 135 h 269"/>
                    <a:gd name="T14" fmla="*/ 195 w 390"/>
                    <a:gd name="T15" fmla="*/ 133 h 269"/>
                    <a:gd name="T16" fmla="*/ 192 w 390"/>
                    <a:gd name="T17" fmla="*/ 95 h 269"/>
                    <a:gd name="T18" fmla="*/ 58 w 390"/>
                    <a:gd name="T19" fmla="*/ 88 h 269"/>
                    <a:gd name="T20" fmla="*/ 167 w 390"/>
                    <a:gd name="T21" fmla="*/ 45 h 269"/>
                    <a:gd name="T22" fmla="*/ 149 w 390"/>
                    <a:gd name="T23" fmla="*/ 0 h 269"/>
                    <a:gd name="T24" fmla="*/ 14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2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66 h 424"/>
                    <a:gd name="T2" fmla="*/ 432 w 941"/>
                    <a:gd name="T3" fmla="*/ 0 h 424"/>
                    <a:gd name="T4" fmla="*/ 463 w 941"/>
                    <a:gd name="T5" fmla="*/ 39 h 424"/>
                    <a:gd name="T6" fmla="*/ 471 w 941"/>
                    <a:gd name="T7" fmla="*/ 91 h 424"/>
                    <a:gd name="T8" fmla="*/ 452 w 941"/>
                    <a:gd name="T9" fmla="*/ 141 h 424"/>
                    <a:gd name="T10" fmla="*/ 29 w 941"/>
                    <a:gd name="T11" fmla="*/ 212 h 424"/>
                    <a:gd name="T12" fmla="*/ 27 w 941"/>
                    <a:gd name="T13" fmla="*/ 192 h 424"/>
                    <a:gd name="T14" fmla="*/ 432 w 941"/>
                    <a:gd name="T15" fmla="*/ 121 h 424"/>
                    <a:gd name="T16" fmla="*/ 447 w 941"/>
                    <a:gd name="T17" fmla="*/ 73 h 424"/>
                    <a:gd name="T18" fmla="*/ 420 w 941"/>
                    <a:gd name="T19" fmla="*/ 29 h 424"/>
                    <a:gd name="T20" fmla="*/ 0 w 941"/>
                    <a:gd name="T21" fmla="*/ 93 h 424"/>
                    <a:gd name="T22" fmla="*/ 0 w 941"/>
                    <a:gd name="T23" fmla="*/ 66 h 424"/>
                    <a:gd name="T24" fmla="*/ 0 w 941"/>
                    <a:gd name="T25" fmla="*/ 66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3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63 h 173"/>
                    <a:gd name="T2" fmla="*/ 33 w 488"/>
                    <a:gd name="T3" fmla="*/ 86 h 173"/>
                    <a:gd name="T4" fmla="*/ 111 w 488"/>
                    <a:gd name="T5" fmla="*/ 83 h 173"/>
                    <a:gd name="T6" fmla="*/ 210 w 488"/>
                    <a:gd name="T7" fmla="*/ 58 h 173"/>
                    <a:gd name="T8" fmla="*/ 245 w 488"/>
                    <a:gd name="T9" fmla="*/ 21 h 173"/>
                    <a:gd name="T10" fmla="*/ 222 w 488"/>
                    <a:gd name="T11" fmla="*/ 1 h 173"/>
                    <a:gd name="T12" fmla="*/ 127 w 488"/>
                    <a:gd name="T13" fmla="*/ 0 h 173"/>
                    <a:gd name="T14" fmla="*/ 55 w 488"/>
                    <a:gd name="T15" fmla="*/ 6 h 173"/>
                    <a:gd name="T16" fmla="*/ 8 w 488"/>
                    <a:gd name="T17" fmla="*/ 38 h 173"/>
                    <a:gd name="T18" fmla="*/ 56 w 488"/>
                    <a:gd name="T19" fmla="*/ 47 h 173"/>
                    <a:gd name="T20" fmla="*/ 138 w 488"/>
                    <a:gd name="T21" fmla="*/ 26 h 173"/>
                    <a:gd name="T22" fmla="*/ 209 w 488"/>
                    <a:gd name="T23" fmla="*/ 26 h 173"/>
                    <a:gd name="T24" fmla="*/ 135 w 488"/>
                    <a:gd name="T25" fmla="*/ 55 h 173"/>
                    <a:gd name="T26" fmla="*/ 71 w 488"/>
                    <a:gd name="T27" fmla="*/ 63 h 173"/>
                    <a:gd name="T28" fmla="*/ 0 w 488"/>
                    <a:gd name="T29" fmla="*/ 63 h 173"/>
                    <a:gd name="T30" fmla="*/ 0 w 488"/>
                    <a:gd name="T31" fmla="*/ 6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84 w 772"/>
                <a:gd name="T1" fmla="*/ 1379 h 3266"/>
                <a:gd name="T2" fmla="*/ 101 w 772"/>
                <a:gd name="T3" fmla="*/ 1287 h 3266"/>
                <a:gd name="T4" fmla="*/ 85 w 772"/>
                <a:gd name="T5" fmla="*/ 1216 h 3266"/>
                <a:gd name="T6" fmla="*/ 99 w 772"/>
                <a:gd name="T7" fmla="*/ 1111 h 3266"/>
                <a:gd name="T8" fmla="*/ 157 w 772"/>
                <a:gd name="T9" fmla="*/ 984 h 3266"/>
                <a:gd name="T10" fmla="*/ 170 w 772"/>
                <a:gd name="T11" fmla="*/ 904 h 3266"/>
                <a:gd name="T12" fmla="*/ 157 w 772"/>
                <a:gd name="T13" fmla="*/ 851 h 3266"/>
                <a:gd name="T14" fmla="*/ 106 w 772"/>
                <a:gd name="T15" fmla="*/ 812 h 3266"/>
                <a:gd name="T16" fmla="*/ 96 w 772"/>
                <a:gd name="T17" fmla="*/ 763 h 3266"/>
                <a:gd name="T18" fmla="*/ 114 w 772"/>
                <a:gd name="T19" fmla="*/ 693 h 3266"/>
                <a:gd name="T20" fmla="*/ 197 w 772"/>
                <a:gd name="T21" fmla="*/ 505 h 3266"/>
                <a:gd name="T22" fmla="*/ 205 w 772"/>
                <a:gd name="T23" fmla="*/ 413 h 3266"/>
                <a:gd name="T24" fmla="*/ 184 w 772"/>
                <a:gd name="T25" fmla="*/ 312 h 3266"/>
                <a:gd name="T26" fmla="*/ 114 w 772"/>
                <a:gd name="T27" fmla="*/ 263 h 3266"/>
                <a:gd name="T28" fmla="*/ 53 w 772"/>
                <a:gd name="T29" fmla="*/ 184 h 3266"/>
                <a:gd name="T30" fmla="*/ 0 w 772"/>
                <a:gd name="T31" fmla="*/ 0 h 3266"/>
                <a:gd name="T32" fmla="*/ 8 w 772"/>
                <a:gd name="T33" fmla="*/ 167 h 3266"/>
                <a:gd name="T34" fmla="*/ 48 w 772"/>
                <a:gd name="T35" fmla="*/ 267 h 3266"/>
                <a:gd name="T36" fmla="*/ 101 w 772"/>
                <a:gd name="T37" fmla="*/ 329 h 3266"/>
                <a:gd name="T38" fmla="*/ 160 w 772"/>
                <a:gd name="T39" fmla="*/ 364 h 3266"/>
                <a:gd name="T40" fmla="*/ 163 w 772"/>
                <a:gd name="T41" fmla="*/ 456 h 3266"/>
                <a:gd name="T42" fmla="*/ 133 w 772"/>
                <a:gd name="T43" fmla="*/ 553 h 3266"/>
                <a:gd name="T44" fmla="*/ 64 w 772"/>
                <a:gd name="T45" fmla="*/ 724 h 3266"/>
                <a:gd name="T46" fmla="*/ 61 w 772"/>
                <a:gd name="T47" fmla="*/ 834 h 3266"/>
                <a:gd name="T48" fmla="*/ 125 w 772"/>
                <a:gd name="T49" fmla="*/ 895 h 3266"/>
                <a:gd name="T50" fmla="*/ 122 w 772"/>
                <a:gd name="T51" fmla="*/ 952 h 3266"/>
                <a:gd name="T52" fmla="*/ 66 w 772"/>
                <a:gd name="T53" fmla="*/ 1071 h 3266"/>
                <a:gd name="T54" fmla="*/ 42 w 772"/>
                <a:gd name="T55" fmla="*/ 1185 h 3266"/>
                <a:gd name="T56" fmla="*/ 64 w 772"/>
                <a:gd name="T57" fmla="*/ 1308 h 3266"/>
                <a:gd name="T58" fmla="*/ 114 w 772"/>
                <a:gd name="T59" fmla="*/ 1374 h 3266"/>
                <a:gd name="T60" fmla="*/ 178 w 772"/>
                <a:gd name="T61" fmla="*/ 1427 h 3266"/>
                <a:gd name="T62" fmla="*/ 184 w 772"/>
                <a:gd name="T63" fmla="*/ 1379 h 3266"/>
                <a:gd name="T64" fmla="*/ 184 w 772"/>
                <a:gd name="T65" fmla="*/ 137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84 w 772"/>
                <a:gd name="T1" fmla="*/ 1578 h 3266"/>
                <a:gd name="T2" fmla="*/ 101 w 772"/>
                <a:gd name="T3" fmla="*/ 1473 h 3266"/>
                <a:gd name="T4" fmla="*/ 85 w 772"/>
                <a:gd name="T5" fmla="*/ 1392 h 3266"/>
                <a:gd name="T6" fmla="*/ 99 w 772"/>
                <a:gd name="T7" fmla="*/ 1271 h 3266"/>
                <a:gd name="T8" fmla="*/ 157 w 772"/>
                <a:gd name="T9" fmla="*/ 1126 h 3266"/>
                <a:gd name="T10" fmla="*/ 170 w 772"/>
                <a:gd name="T11" fmla="*/ 1035 h 3266"/>
                <a:gd name="T12" fmla="*/ 157 w 772"/>
                <a:gd name="T13" fmla="*/ 974 h 3266"/>
                <a:gd name="T14" fmla="*/ 106 w 772"/>
                <a:gd name="T15" fmla="*/ 930 h 3266"/>
                <a:gd name="T16" fmla="*/ 96 w 772"/>
                <a:gd name="T17" fmla="*/ 874 h 3266"/>
                <a:gd name="T18" fmla="*/ 114 w 772"/>
                <a:gd name="T19" fmla="*/ 794 h 3266"/>
                <a:gd name="T20" fmla="*/ 197 w 772"/>
                <a:gd name="T21" fmla="*/ 578 h 3266"/>
                <a:gd name="T22" fmla="*/ 205 w 772"/>
                <a:gd name="T23" fmla="*/ 473 h 3266"/>
                <a:gd name="T24" fmla="*/ 184 w 772"/>
                <a:gd name="T25" fmla="*/ 357 h 3266"/>
                <a:gd name="T26" fmla="*/ 114 w 772"/>
                <a:gd name="T27" fmla="*/ 302 h 3266"/>
                <a:gd name="T28" fmla="*/ 53 w 772"/>
                <a:gd name="T29" fmla="*/ 211 h 3266"/>
                <a:gd name="T30" fmla="*/ 0 w 772"/>
                <a:gd name="T31" fmla="*/ 0 h 3266"/>
                <a:gd name="T32" fmla="*/ 8 w 772"/>
                <a:gd name="T33" fmla="*/ 191 h 3266"/>
                <a:gd name="T34" fmla="*/ 48 w 772"/>
                <a:gd name="T35" fmla="*/ 306 h 3266"/>
                <a:gd name="T36" fmla="*/ 101 w 772"/>
                <a:gd name="T37" fmla="*/ 377 h 3266"/>
                <a:gd name="T38" fmla="*/ 160 w 772"/>
                <a:gd name="T39" fmla="*/ 417 h 3266"/>
                <a:gd name="T40" fmla="*/ 163 w 772"/>
                <a:gd name="T41" fmla="*/ 522 h 3266"/>
                <a:gd name="T42" fmla="*/ 133 w 772"/>
                <a:gd name="T43" fmla="*/ 633 h 3266"/>
                <a:gd name="T44" fmla="*/ 64 w 772"/>
                <a:gd name="T45" fmla="*/ 829 h 3266"/>
                <a:gd name="T46" fmla="*/ 61 w 772"/>
                <a:gd name="T47" fmla="*/ 955 h 3266"/>
                <a:gd name="T48" fmla="*/ 125 w 772"/>
                <a:gd name="T49" fmla="*/ 1025 h 3266"/>
                <a:gd name="T50" fmla="*/ 122 w 772"/>
                <a:gd name="T51" fmla="*/ 1090 h 3266"/>
                <a:gd name="T52" fmla="*/ 66 w 772"/>
                <a:gd name="T53" fmla="*/ 1226 h 3266"/>
                <a:gd name="T54" fmla="*/ 42 w 772"/>
                <a:gd name="T55" fmla="*/ 1357 h 3266"/>
                <a:gd name="T56" fmla="*/ 64 w 772"/>
                <a:gd name="T57" fmla="*/ 1497 h 3266"/>
                <a:gd name="T58" fmla="*/ 114 w 772"/>
                <a:gd name="T59" fmla="*/ 1572 h 3266"/>
                <a:gd name="T60" fmla="*/ 178 w 772"/>
                <a:gd name="T61" fmla="*/ 1633 h 3266"/>
                <a:gd name="T62" fmla="*/ 184 w 772"/>
                <a:gd name="T63" fmla="*/ 1578 h 3266"/>
                <a:gd name="T64" fmla="*/ 184 w 772"/>
                <a:gd name="T65" fmla="*/ 157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31 w 245"/>
                  <a:gd name="T1" fmla="*/ 3 h 806"/>
                  <a:gd name="T2" fmla="*/ 33 w 245"/>
                  <a:gd name="T3" fmla="*/ 122 h 806"/>
                  <a:gd name="T4" fmla="*/ 0 w 245"/>
                  <a:gd name="T5" fmla="*/ 288 h 806"/>
                  <a:gd name="T6" fmla="*/ 20 w 245"/>
                  <a:gd name="T7" fmla="*/ 282 h 806"/>
                  <a:gd name="T8" fmla="*/ 55 w 245"/>
                  <a:gd name="T9" fmla="*/ 134 h 806"/>
                  <a:gd name="T10" fmla="*/ 62 w 245"/>
                  <a:gd name="T11" fmla="*/ 0 h 806"/>
                  <a:gd name="T12" fmla="*/ 31 w 245"/>
                  <a:gd name="T13" fmla="*/ 3 h 806"/>
                  <a:gd name="T14" fmla="*/ 31 w 245"/>
                  <a:gd name="T15" fmla="*/ 3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75 w 604"/>
                    <a:gd name="T3" fmla="*/ 66 h 349"/>
                    <a:gd name="T4" fmla="*/ 127 w 604"/>
                    <a:gd name="T5" fmla="*/ 125 h 349"/>
                    <a:gd name="T6" fmla="*/ 153 w 604"/>
                    <a:gd name="T7" fmla="*/ 50 h 349"/>
                    <a:gd name="T8" fmla="*/ 91 w 604"/>
                    <a:gd name="T9" fmla="*/ 3 h 349"/>
                    <a:gd name="T10" fmla="*/ 118 w 604"/>
                    <a:gd name="T11" fmla="*/ 66 h 349"/>
                    <a:gd name="T12" fmla="*/ 33 w 604"/>
                    <a:gd name="T13" fmla="*/ 6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42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>
                    <a:gd name="T0" fmla="*/ 187 w 1064"/>
                    <a:gd name="T1" fmla="*/ 46 h 1230"/>
                    <a:gd name="T2" fmla="*/ 123 w 1064"/>
                    <a:gd name="T3" fmla="*/ 125 h 1230"/>
                    <a:gd name="T4" fmla="*/ 41 w 1064"/>
                    <a:gd name="T5" fmla="*/ 271 h 1230"/>
                    <a:gd name="T6" fmla="*/ 0 w 1064"/>
                    <a:gd name="T7" fmla="*/ 392 h 1230"/>
                    <a:gd name="T8" fmla="*/ 15 w 1064"/>
                    <a:gd name="T9" fmla="*/ 438 h 1230"/>
                    <a:gd name="T10" fmla="*/ 66 w 1064"/>
                    <a:gd name="T11" fmla="*/ 428 h 1230"/>
                    <a:gd name="T12" fmla="*/ 146 w 1064"/>
                    <a:gd name="T13" fmla="*/ 325 h 1230"/>
                    <a:gd name="T14" fmla="*/ 221 w 1064"/>
                    <a:gd name="T15" fmla="*/ 190 h 1230"/>
                    <a:gd name="T16" fmla="*/ 261 w 1064"/>
                    <a:gd name="T17" fmla="*/ 96 h 1230"/>
                    <a:gd name="T18" fmla="*/ 269 w 1064"/>
                    <a:gd name="T19" fmla="*/ 30 h 1230"/>
                    <a:gd name="T20" fmla="*/ 247 w 1064"/>
                    <a:gd name="T21" fmla="*/ 0 h 1230"/>
                    <a:gd name="T22" fmla="*/ 211 w 1064"/>
                    <a:gd name="T23" fmla="*/ 23 h 1230"/>
                    <a:gd name="T24" fmla="*/ 245 w 1064"/>
                    <a:gd name="T25" fmla="*/ 38 h 1230"/>
                    <a:gd name="T26" fmla="*/ 221 w 1064"/>
                    <a:gd name="T27" fmla="*/ 125 h 1230"/>
                    <a:gd name="T28" fmla="*/ 174 w 1064"/>
                    <a:gd name="T29" fmla="*/ 234 h 1230"/>
                    <a:gd name="T30" fmla="*/ 88 w 1064"/>
                    <a:gd name="T31" fmla="*/ 359 h 1230"/>
                    <a:gd name="T32" fmla="*/ 29 w 1064"/>
                    <a:gd name="T33" fmla="*/ 397 h 1230"/>
                    <a:gd name="T34" fmla="*/ 34 w 1064"/>
                    <a:gd name="T35" fmla="*/ 336 h 1230"/>
                    <a:gd name="T36" fmla="*/ 110 w 1064"/>
                    <a:gd name="T37" fmla="*/ 179 h 1230"/>
                    <a:gd name="T38" fmla="*/ 210 w 1064"/>
                    <a:gd name="T39" fmla="*/ 42 h 1230"/>
                    <a:gd name="T40" fmla="*/ 187 w 1064"/>
                    <a:gd name="T41" fmla="*/ 46 h 1230"/>
                    <a:gd name="T42" fmla="*/ 187 w 1064"/>
                    <a:gd name="T43" fmla="*/ 4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43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>
                    <a:gd name="T0" fmla="*/ 490 w 2002"/>
                    <a:gd name="T1" fmla="*/ 0 h 2521"/>
                    <a:gd name="T2" fmla="*/ 0 w 2002"/>
                    <a:gd name="T3" fmla="*/ 898 h 2521"/>
                    <a:gd name="T4" fmla="*/ 48 w 2002"/>
                    <a:gd name="T5" fmla="*/ 873 h 2521"/>
                    <a:gd name="T6" fmla="*/ 505 w 2002"/>
                    <a:gd name="T7" fmla="*/ 22 h 2521"/>
                    <a:gd name="T8" fmla="*/ 490 w 2002"/>
                    <a:gd name="T9" fmla="*/ 0 h 2521"/>
                    <a:gd name="T10" fmla="*/ 49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44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24 w 3007"/>
                    <a:gd name="T1" fmla="*/ 1014 h 3771"/>
                    <a:gd name="T2" fmla="*/ 99 w 3007"/>
                    <a:gd name="T3" fmla="*/ 1010 h 3771"/>
                    <a:gd name="T4" fmla="*/ 207 w 3007"/>
                    <a:gd name="T5" fmla="*/ 1072 h 3771"/>
                    <a:gd name="T6" fmla="*/ 172 w 3007"/>
                    <a:gd name="T7" fmla="*/ 1004 h 3771"/>
                    <a:gd name="T8" fmla="*/ 93 w 3007"/>
                    <a:gd name="T9" fmla="*/ 963 h 3771"/>
                    <a:gd name="T10" fmla="*/ 161 w 3007"/>
                    <a:gd name="T11" fmla="*/ 969 h 3771"/>
                    <a:gd name="T12" fmla="*/ 247 w 3007"/>
                    <a:gd name="T13" fmla="*/ 1023 h 3771"/>
                    <a:gd name="T14" fmla="*/ 721 w 3007"/>
                    <a:gd name="T15" fmla="*/ 150 h 3771"/>
                    <a:gd name="T16" fmla="*/ 650 w 3007"/>
                    <a:gd name="T17" fmla="*/ 53 h 3771"/>
                    <a:gd name="T18" fmla="*/ 582 w 3007"/>
                    <a:gd name="T19" fmla="*/ 0 h 3771"/>
                    <a:gd name="T20" fmla="*/ 679 w 3007"/>
                    <a:gd name="T21" fmla="*/ 28 h 3771"/>
                    <a:gd name="T22" fmla="*/ 758 w 3007"/>
                    <a:gd name="T23" fmla="*/ 153 h 3771"/>
                    <a:gd name="T24" fmla="*/ 209 w 3007"/>
                    <a:gd name="T25" fmla="*/ 1167 h 3771"/>
                    <a:gd name="T26" fmla="*/ 121 w 3007"/>
                    <a:gd name="T27" fmla="*/ 1216 h 3771"/>
                    <a:gd name="T28" fmla="*/ 26 w 3007"/>
                    <a:gd name="T29" fmla="*/ 1344 h 3771"/>
                    <a:gd name="T30" fmla="*/ 0 w 3007"/>
                    <a:gd name="T31" fmla="*/ 1307 h 3771"/>
                    <a:gd name="T32" fmla="*/ 33 w 3007"/>
                    <a:gd name="T33" fmla="*/ 1294 h 3771"/>
                    <a:gd name="T34" fmla="*/ 95 w 3007"/>
                    <a:gd name="T35" fmla="*/ 1206 h 3771"/>
                    <a:gd name="T36" fmla="*/ 42 w 3007"/>
                    <a:gd name="T37" fmla="*/ 1167 h 3771"/>
                    <a:gd name="T38" fmla="*/ 42 w 3007"/>
                    <a:gd name="T39" fmla="*/ 1132 h 3771"/>
                    <a:gd name="T40" fmla="*/ 104 w 3007"/>
                    <a:gd name="T41" fmla="*/ 1175 h 3771"/>
                    <a:gd name="T42" fmla="*/ 104 w 3007"/>
                    <a:gd name="T43" fmla="*/ 1136 h 3771"/>
                    <a:gd name="T44" fmla="*/ 152 w 3007"/>
                    <a:gd name="T45" fmla="*/ 1148 h 3771"/>
                    <a:gd name="T46" fmla="*/ 108 w 3007"/>
                    <a:gd name="T47" fmla="*/ 1097 h 3771"/>
                    <a:gd name="T48" fmla="*/ 159 w 3007"/>
                    <a:gd name="T49" fmla="*/ 1091 h 3771"/>
                    <a:gd name="T50" fmla="*/ 24 w 3007"/>
                    <a:gd name="T51" fmla="*/ 1014 h 3771"/>
                    <a:gd name="T52" fmla="*/ 24 w 3007"/>
                    <a:gd name="T53" fmla="*/ 101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45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>
                    <a:gd name="T0" fmla="*/ 0 w 673"/>
                    <a:gd name="T1" fmla="*/ 29 h 342"/>
                    <a:gd name="T2" fmla="*/ 64 w 673"/>
                    <a:gd name="T3" fmla="*/ 38 h 342"/>
                    <a:gd name="T4" fmla="*/ 160 w 673"/>
                    <a:gd name="T5" fmla="*/ 122 h 342"/>
                    <a:gd name="T6" fmla="*/ 169 w 673"/>
                    <a:gd name="T7" fmla="*/ 103 h 342"/>
                    <a:gd name="T8" fmla="*/ 112 w 673"/>
                    <a:gd name="T9" fmla="*/ 41 h 342"/>
                    <a:gd name="T10" fmla="*/ 7 w 673"/>
                    <a:gd name="T11" fmla="*/ 0 h 342"/>
                    <a:gd name="T12" fmla="*/ 0 w 673"/>
                    <a:gd name="T13" fmla="*/ 29 h 342"/>
                    <a:gd name="T14" fmla="*/ 0 w 673"/>
                    <a:gd name="T15" fmla="*/ 29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46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>
                    <a:gd name="T0" fmla="*/ 0 w 716"/>
                    <a:gd name="T1" fmla="*/ 28 h 403"/>
                    <a:gd name="T2" fmla="*/ 86 w 716"/>
                    <a:gd name="T3" fmla="*/ 53 h 403"/>
                    <a:gd name="T4" fmla="*/ 161 w 716"/>
                    <a:gd name="T5" fmla="*/ 144 h 403"/>
                    <a:gd name="T6" fmla="*/ 181 w 716"/>
                    <a:gd name="T7" fmla="*/ 106 h 403"/>
                    <a:gd name="T8" fmla="*/ 106 w 716"/>
                    <a:gd name="T9" fmla="*/ 41 h 403"/>
                    <a:gd name="T10" fmla="*/ 18 w 716"/>
                    <a:gd name="T11" fmla="*/ 0 h 403"/>
                    <a:gd name="T12" fmla="*/ 0 w 716"/>
                    <a:gd name="T13" fmla="*/ 28 h 403"/>
                    <a:gd name="T14" fmla="*/ 0 w 716"/>
                    <a:gd name="T15" fmla="*/ 2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47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28 h 411"/>
                    <a:gd name="T2" fmla="*/ 80 w 717"/>
                    <a:gd name="T3" fmla="*/ 50 h 411"/>
                    <a:gd name="T4" fmla="*/ 164 w 717"/>
                    <a:gd name="T5" fmla="*/ 147 h 411"/>
                    <a:gd name="T6" fmla="*/ 181 w 717"/>
                    <a:gd name="T7" fmla="*/ 112 h 411"/>
                    <a:gd name="T8" fmla="*/ 99 w 717"/>
                    <a:gd name="T9" fmla="*/ 31 h 411"/>
                    <a:gd name="T10" fmla="*/ 14 w 717"/>
                    <a:gd name="T11" fmla="*/ 0 h 411"/>
                    <a:gd name="T12" fmla="*/ 0 w 717"/>
                    <a:gd name="T13" fmla="*/ 28 h 411"/>
                    <a:gd name="T14" fmla="*/ 0 w 717"/>
                    <a:gd name="T15" fmla="*/ 2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48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>
                    <a:gd name="T0" fmla="*/ 0 w 709"/>
                    <a:gd name="T1" fmla="*/ 31 h 386"/>
                    <a:gd name="T2" fmla="*/ 69 w 709"/>
                    <a:gd name="T3" fmla="*/ 47 h 386"/>
                    <a:gd name="T4" fmla="*/ 168 w 709"/>
                    <a:gd name="T5" fmla="*/ 138 h 386"/>
                    <a:gd name="T6" fmla="*/ 179 w 709"/>
                    <a:gd name="T7" fmla="*/ 110 h 386"/>
                    <a:gd name="T8" fmla="*/ 77 w 709"/>
                    <a:gd name="T9" fmla="*/ 19 h 386"/>
                    <a:gd name="T10" fmla="*/ 11 w 709"/>
                    <a:gd name="T11" fmla="*/ 0 h 386"/>
                    <a:gd name="T12" fmla="*/ 0 w 709"/>
                    <a:gd name="T13" fmla="*/ 31 h 386"/>
                    <a:gd name="T14" fmla="*/ 0 w 709"/>
                    <a:gd name="T15" fmla="*/ 3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875" y="1357313"/>
            <a:ext cx="7993063" cy="1868487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4000" dirty="0" smtClean="0"/>
              <a:t>Программа</a:t>
            </a:r>
            <a:br>
              <a:rPr lang="ru-RU" altLang="ru-RU" sz="4000" dirty="0" smtClean="0"/>
            </a:br>
            <a:r>
              <a:rPr lang="ru-RU" altLang="ru-RU" sz="4000" dirty="0" smtClean="0"/>
              <a:t>дополнительного образования</a:t>
            </a:r>
            <a:br>
              <a:rPr lang="ru-RU" altLang="ru-RU" sz="4000" dirty="0" smtClean="0"/>
            </a:br>
            <a:r>
              <a:rPr lang="ru-RU" altLang="ru-RU" sz="4000" dirty="0" smtClean="0"/>
              <a:t> </a:t>
            </a:r>
            <a:r>
              <a:rPr lang="ru-RU" altLang="ru-RU" sz="4800" b="1" dirty="0" smtClean="0"/>
              <a:t>«Хоровое пение»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29000" y="3214688"/>
            <a:ext cx="6032500" cy="10033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dirty="0" smtClean="0"/>
              <a:t>Музыкальный руководитель</a:t>
            </a:r>
          </a:p>
          <a:p>
            <a:pPr eaLnBrk="1" hangingPunct="1">
              <a:defRPr/>
            </a:pPr>
            <a:r>
              <a:rPr lang="ru-RU" altLang="ru-RU" dirty="0" err="1" smtClean="0"/>
              <a:t>Айдуллина</a:t>
            </a:r>
            <a:r>
              <a:rPr lang="ru-RU" altLang="ru-RU" dirty="0" smtClean="0"/>
              <a:t> И.И.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230313" y="152400"/>
            <a:ext cx="6870700" cy="1600200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chemeClr val="folHlink"/>
                </a:solidFill>
              </a:rPr>
              <a:t>Цель программы -</a:t>
            </a:r>
            <a:r>
              <a:rPr lang="ru-RU" altLang="ru-RU" smtClean="0"/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4438" y="1828800"/>
            <a:ext cx="7167562" cy="32432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b="1" dirty="0" smtClean="0">
                <a:solidFill>
                  <a:srgbClr val="FF9900"/>
                </a:solidFill>
              </a:rPr>
              <a:t>	</a:t>
            </a:r>
            <a:r>
              <a:rPr lang="ru-RU" sz="2400" dirty="0" smtClean="0">
                <a:solidFill>
                  <a:srgbClr val="FF0000"/>
                </a:solidFill>
              </a:rPr>
              <a:t>Привить детям любовь к музыке, хоровому пению, сформировать навыки коллективного </a:t>
            </a:r>
            <a:r>
              <a:rPr lang="ru-RU" sz="2400" dirty="0" err="1" smtClean="0">
                <a:solidFill>
                  <a:srgbClr val="FF0000"/>
                </a:solidFill>
              </a:rPr>
              <a:t>музицирования</a:t>
            </a:r>
            <a:r>
              <a:rPr lang="ru-RU" sz="2400" dirty="0" smtClean="0">
                <a:solidFill>
                  <a:srgbClr val="FF0000"/>
                </a:solidFill>
              </a:rPr>
              <a:t>. Научить детей правильному пению и приобщить их к миру вокально-хоровой классики, народной музыки, современному композиторскому творчеству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pPr algn="ctr" eaLnBrk="1" hangingPunct="1">
              <a:buFontTx/>
              <a:buNone/>
            </a:pPr>
            <a:endParaRPr lang="ru-RU" altLang="ru-RU" b="1" dirty="0" smtClean="0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38" y="857232"/>
            <a:ext cx="6870700" cy="496888"/>
          </a:xfrm>
        </p:spPr>
        <p:txBody>
          <a:bodyPr/>
          <a:lstStyle/>
          <a:p>
            <a:pPr eaLnBrk="1" hangingPunct="1"/>
            <a:r>
              <a:rPr lang="ru-RU" altLang="ru-RU" b="1" dirty="0" smtClean="0">
                <a:solidFill>
                  <a:schemeClr val="folHlink"/>
                </a:solidFill>
              </a:rPr>
              <a:t>Задачи программы: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5852" y="1214422"/>
            <a:ext cx="6786563" cy="41433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600" dirty="0" smtClean="0">
                <a:solidFill>
                  <a:schemeClr val="folHlink"/>
                </a:solidFill>
              </a:rPr>
              <a:t>Развивающие:</a:t>
            </a:r>
          </a:p>
          <a:p>
            <a:pPr lvl="0">
              <a:buNone/>
            </a:pPr>
            <a:r>
              <a:rPr lang="ru-RU" sz="1600" dirty="0" smtClean="0">
                <a:solidFill>
                  <a:srgbClr val="FF0000"/>
                </a:solidFill>
              </a:rPr>
              <a:t>      развитие интереса к классической музыке и музыкальному творчеству;</a:t>
            </a:r>
          </a:p>
          <a:p>
            <a:pPr lvl="0"/>
            <a:r>
              <a:rPr lang="ru-RU" sz="1600" dirty="0" smtClean="0">
                <a:solidFill>
                  <a:srgbClr val="FF0000"/>
                </a:solidFill>
              </a:rPr>
              <a:t>развитие музыкальных способностей:	слуха, ритма, памяти, музыкальности и артистизма;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>
                <a:solidFill>
                  <a:schemeClr val="folHlink"/>
                </a:solidFill>
              </a:rPr>
              <a:t>Обучающие</a:t>
            </a:r>
            <a:r>
              <a:rPr lang="ru-RU" altLang="ru-RU" sz="1600" b="1" dirty="0" smtClean="0">
                <a:solidFill>
                  <a:schemeClr val="folHlink"/>
                </a:solidFill>
              </a:rPr>
              <a:t>:</a:t>
            </a:r>
          </a:p>
          <a:p>
            <a:pPr lvl="0"/>
            <a:r>
              <a:rPr lang="ru-RU" altLang="ru-RU" sz="1600" dirty="0" smtClean="0">
                <a:solidFill>
                  <a:srgbClr val="FF0000"/>
                </a:solidFill>
              </a:rPr>
              <a:t>	</a:t>
            </a:r>
            <a:r>
              <a:rPr lang="ru-RU" sz="1600" dirty="0" smtClean="0">
                <a:solidFill>
                  <a:srgbClr val="FF0000"/>
                </a:solidFill>
              </a:rPr>
              <a:t> формирование умений и навыков хорового исполнительства;</a:t>
            </a:r>
          </a:p>
          <a:p>
            <a:pPr lvl="0"/>
            <a:r>
              <a:rPr lang="ru-RU" sz="1600" dirty="0" smtClean="0">
                <a:solidFill>
                  <a:srgbClr val="FF0000"/>
                </a:solidFill>
              </a:rPr>
              <a:t>обучение навыкам самостоятельной работы с музыкальным материалом и чтению нот с листа;</a:t>
            </a:r>
          </a:p>
          <a:p>
            <a:pPr lvl="0"/>
            <a:r>
              <a:rPr lang="ru-RU" sz="1600" dirty="0" smtClean="0">
                <a:solidFill>
                  <a:srgbClr val="FF0000"/>
                </a:solidFill>
              </a:rPr>
              <a:t>приобретение обучающимися опыта хорового исполнительства и публичных выступлений.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>
                <a:solidFill>
                  <a:srgbClr val="0070C0"/>
                </a:solidFill>
              </a:rPr>
              <a:t>Воспитательные: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1600" dirty="0" smtClean="0"/>
              <a:t>	</a:t>
            </a:r>
            <a:r>
              <a:rPr lang="ru-RU" altLang="ru-RU" sz="1600" dirty="0" smtClean="0">
                <a:solidFill>
                  <a:srgbClr val="FF0000"/>
                </a:solidFill>
              </a:rPr>
              <a:t>- способствовать формированию, развитию и проявлению лучших качеств детей; обогащению духовного мира.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1600" dirty="0" smtClean="0">
                <a:solidFill>
                  <a:srgbClr val="FF0000"/>
                </a:solidFill>
              </a:rPr>
              <a:t>	- содействовать развитию коммуникативных отношений и формированию дружного певческого коллектива;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1600" dirty="0" smtClean="0">
                <a:solidFill>
                  <a:srgbClr val="FF0000"/>
                </a:solidFill>
              </a:rPr>
              <a:t>	</a:t>
            </a:r>
          </a:p>
        </p:txBody>
      </p:sp>
      <p:pic>
        <p:nvPicPr>
          <p:cNvPr id="16388" name="Picture 4" descr="NOTE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5229225"/>
            <a:ext cx="1076325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714356"/>
            <a:ext cx="6870700" cy="1600200"/>
          </a:xfrm>
        </p:spPr>
        <p:txBody>
          <a:bodyPr/>
          <a:lstStyle/>
          <a:p>
            <a:pPr lvl="0"/>
            <a:r>
              <a:rPr lang="ru-RU" b="1" i="1" dirty="0" smtClean="0">
                <a:solidFill>
                  <a:srgbClr val="0070C0"/>
                </a:solidFill>
              </a:rPr>
              <a:t>Методы обучения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571612"/>
            <a:ext cx="7696200" cy="3657600"/>
          </a:xfrm>
        </p:spPr>
        <p:txBody>
          <a:bodyPr/>
          <a:lstStyle/>
          <a:p>
            <a:r>
              <a:rPr lang="ru-RU" sz="1800" dirty="0" smtClean="0">
                <a:solidFill>
                  <a:schemeClr val="tx2"/>
                </a:solidFill>
              </a:rPr>
              <a:t>словесный (объяснение, разбор, анализ музыкального материала); наглядный (показ, демонстрация отдельных частей и всего произведения);</a:t>
            </a:r>
          </a:p>
          <a:p>
            <a:r>
              <a:rPr lang="ru-RU" sz="1800" dirty="0" smtClean="0">
                <a:solidFill>
                  <a:schemeClr val="tx2"/>
                </a:solidFill>
              </a:rPr>
              <a:t>практический (воспроизводящие и творческие упражнения, деление целого произведения на более мелкие части для подробной проработки и последующая организация целого, репетиционные занятия);</a:t>
            </a:r>
          </a:p>
          <a:p>
            <a:r>
              <a:rPr lang="ru-RU" sz="1800" dirty="0" smtClean="0">
                <a:solidFill>
                  <a:schemeClr val="tx2"/>
                </a:solidFill>
              </a:rPr>
              <a:t>прослушивание записей выдающихся хоровых коллективов и посещение концертов для повышения общего уровня развития обучающихся;</a:t>
            </a:r>
          </a:p>
          <a:p>
            <a:r>
              <a:rPr lang="ru-RU" sz="1800" dirty="0" smtClean="0">
                <a:solidFill>
                  <a:schemeClr val="tx2"/>
                </a:solidFill>
              </a:rPr>
              <a:t>индивидуальный подход к каждому ученику с учетом возрастных особенностей, работоспособности и уровня подготовки.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214438"/>
            <a:ext cx="6870700" cy="1116012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folHlink"/>
                </a:solidFill>
              </a:rPr>
              <a:t>Реализация</a:t>
            </a:r>
            <a:r>
              <a:rPr lang="ru-RU" altLang="ru-RU" sz="2400" smtClean="0">
                <a:solidFill>
                  <a:schemeClr val="folHlink"/>
                </a:solidFill>
              </a:rPr>
              <a:t> </a:t>
            </a:r>
            <a:r>
              <a:rPr lang="ru-RU" altLang="ru-RU" sz="2400" b="1" smtClean="0">
                <a:solidFill>
                  <a:schemeClr val="folHlink"/>
                </a:solidFill>
              </a:rPr>
              <a:t>программы обеспечивается следующими педагогическими принципами: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50" y="1643063"/>
            <a:ext cx="7696200" cy="40735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endParaRPr lang="ru-RU" altLang="ru-RU" sz="2000" dirty="0" smtClean="0">
              <a:solidFill>
                <a:schemeClr val="folHlink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ru-RU" altLang="ru-RU" sz="2000" dirty="0" smtClean="0">
              <a:solidFill>
                <a:schemeClr val="folHlink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chemeClr val="folHlink"/>
                </a:solidFill>
              </a:rPr>
              <a:t>доступности </a:t>
            </a:r>
            <a:r>
              <a:rPr lang="ru-RU" altLang="ru-RU" sz="2000" dirty="0" smtClean="0">
                <a:solidFill>
                  <a:srgbClr val="FF0000"/>
                </a:solidFill>
              </a:rPr>
              <a:t>(переход от простого к сложному);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ru-RU" altLang="ru-RU" sz="2000" dirty="0" smtClean="0">
              <a:solidFill>
                <a:srgbClr val="FF000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000" dirty="0" err="1" smtClean="0">
                <a:solidFill>
                  <a:schemeClr val="folHlink"/>
                </a:solidFill>
              </a:rPr>
              <a:t>природосообразности</a:t>
            </a:r>
            <a:r>
              <a:rPr lang="ru-RU" altLang="ru-RU" sz="2000" dirty="0" smtClean="0">
                <a:solidFill>
                  <a:schemeClr val="folHlink"/>
                </a:solidFill>
              </a:rPr>
              <a:t> </a:t>
            </a:r>
            <a:r>
              <a:rPr lang="ru-RU" altLang="ru-RU" sz="2000" dirty="0" smtClean="0">
                <a:solidFill>
                  <a:srgbClr val="FF0000"/>
                </a:solidFill>
              </a:rPr>
              <a:t>(учёт возрастных особенностей обучающихся, уровня их музыкальной подготовки);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ru-RU" altLang="ru-RU" sz="2000" dirty="0" smtClean="0">
              <a:solidFill>
                <a:srgbClr val="FF000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000" dirty="0" err="1" smtClean="0">
                <a:solidFill>
                  <a:schemeClr val="folHlink"/>
                </a:solidFill>
              </a:rPr>
              <a:t>культуросообразности</a:t>
            </a:r>
            <a:r>
              <a:rPr lang="ru-RU" altLang="ru-RU" sz="2000" dirty="0" smtClean="0">
                <a:solidFill>
                  <a:schemeClr val="folHlink"/>
                </a:solidFill>
              </a:rPr>
              <a:t> </a:t>
            </a:r>
            <a:r>
              <a:rPr lang="ru-RU" altLang="ru-RU" sz="2000" dirty="0" smtClean="0">
                <a:solidFill>
                  <a:srgbClr val="FF0000"/>
                </a:solidFill>
              </a:rPr>
              <a:t>(ориентация на накопленный человеческий опыт и использование возможностей небольшого поселка в образовании детей);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ru-RU" altLang="ru-RU" sz="2000" dirty="0" smtClean="0">
              <a:solidFill>
                <a:srgbClr val="FF000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chemeClr val="folHlink"/>
                </a:solidFill>
              </a:rPr>
              <a:t>сотрудничества и ответственности </a:t>
            </a:r>
            <a:r>
              <a:rPr lang="ru-RU" altLang="ru-RU" sz="2000" dirty="0" smtClean="0">
                <a:solidFill>
                  <a:srgbClr val="FF0000"/>
                </a:solidFill>
              </a:rPr>
              <a:t>(стимулирование коллективных форм работы, сознательности в обучении);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11188" y="1071563"/>
            <a:ext cx="7956550" cy="5237162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ru-RU" sz="4400" b="1" dirty="0" smtClean="0">
                <a:solidFill>
                  <a:schemeClr val="folHlink"/>
                </a:solidFill>
                <a:latin typeface="+mj-lt"/>
                <a:ea typeface="+mj-ea"/>
                <a:cs typeface="+mj-cs"/>
              </a:rPr>
              <a:t>Задачи программы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ru-RU" altLang="ru-RU" sz="2400" dirty="0" smtClean="0"/>
              <a:t> </a:t>
            </a:r>
          </a:p>
          <a:p>
            <a:pPr algn="ctr" eaLnBrk="1" hangingPunct="1">
              <a:defRPr/>
            </a:pPr>
            <a:r>
              <a:rPr lang="ru-RU" altLang="ru-RU" sz="2000" dirty="0" smtClean="0">
                <a:solidFill>
                  <a:srgbClr val="FF0000"/>
                </a:solidFill>
              </a:rPr>
              <a:t>комплексный подход к музыкальному развитию личности ребенка;</a:t>
            </a:r>
          </a:p>
          <a:p>
            <a:pPr algn="ctr" eaLnBrk="1" hangingPunct="1">
              <a:defRPr/>
            </a:pPr>
            <a:endParaRPr lang="ru-RU" altLang="ru-RU" sz="2000" dirty="0" smtClean="0">
              <a:solidFill>
                <a:srgbClr val="FF0000"/>
              </a:solidFill>
            </a:endParaRPr>
          </a:p>
          <a:p>
            <a:pPr algn="ctr" eaLnBrk="1" hangingPunct="1">
              <a:defRPr/>
            </a:pPr>
            <a:r>
              <a:rPr lang="ru-RU" altLang="ru-RU" sz="2000" dirty="0" smtClean="0">
                <a:solidFill>
                  <a:srgbClr val="FF0000"/>
                </a:solidFill>
              </a:rPr>
              <a:t> практика новых форм музыкальной работы с детьми;</a:t>
            </a:r>
          </a:p>
          <a:p>
            <a:pPr algn="ctr" eaLnBrk="1" hangingPunct="1">
              <a:defRPr/>
            </a:pPr>
            <a:endParaRPr lang="ru-RU" altLang="ru-RU" sz="2000" dirty="0" smtClean="0">
              <a:solidFill>
                <a:srgbClr val="FF0000"/>
              </a:solidFill>
            </a:endParaRPr>
          </a:p>
          <a:p>
            <a:pPr algn="ctr" eaLnBrk="1" hangingPunct="1">
              <a:defRPr/>
            </a:pPr>
            <a:r>
              <a:rPr lang="ru-RU" altLang="ru-RU" sz="2000" dirty="0" smtClean="0">
                <a:solidFill>
                  <a:srgbClr val="FF0000"/>
                </a:solidFill>
              </a:rPr>
              <a:t>включение ребенка в активную музыкальную деятельность</a:t>
            </a:r>
          </a:p>
          <a:p>
            <a:pPr marL="0" indent="0" algn="ctr" eaLnBrk="1" hangingPunct="1">
              <a:buFontTx/>
              <a:buNone/>
              <a:defRPr/>
            </a:pPr>
            <a:endParaRPr lang="ru-RU" altLang="ru-RU" sz="2400" dirty="0" smtClean="0"/>
          </a:p>
          <a:p>
            <a:pPr marL="0" indent="0" algn="ctr" eaLnBrk="1" hangingPunct="1">
              <a:buFontTx/>
              <a:buNone/>
              <a:defRPr/>
            </a:pPr>
            <a:endParaRPr lang="ru-RU" altLang="ru-RU" sz="2400" dirty="0" smtClean="0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1357298"/>
            <a:ext cx="6870700" cy="1044575"/>
          </a:xfrm>
        </p:spPr>
        <p:txBody>
          <a:bodyPr/>
          <a:lstStyle/>
          <a:p>
            <a:pPr eaLnBrk="1" hangingPunct="1"/>
            <a:endParaRPr lang="ru-RU" altLang="ru-RU" dirty="0" smtClean="0">
              <a:solidFill>
                <a:schemeClr val="folHlink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2000240"/>
            <a:ext cx="8280400" cy="122555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          В ДШИ п. Искателей созданы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                    3 группы хора:</a:t>
            </a:r>
            <a:endParaRPr lang="ru-RU" altLang="ru-RU" sz="4000" dirty="0" smtClean="0">
              <a:solidFill>
                <a:srgbClr val="FF0000"/>
              </a:solidFill>
            </a:endParaRPr>
          </a:p>
        </p:txBody>
      </p:sp>
      <p:pic>
        <p:nvPicPr>
          <p:cNvPr id="7" name="Picture 7" descr="Рисунок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6450" y="53721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Рисунок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51689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"Веснушки", лауреаты 2 степени в окружном конкурсе «В гостях у сказки», январь 2017г.</a:t>
            </a:r>
          </a:p>
        </p:txBody>
      </p:sp>
      <p:sp>
        <p:nvSpPr>
          <p:cNvPr id="20483" name="Заголовок 3"/>
          <p:cNvSpPr>
            <a:spLocks noGrp="1"/>
          </p:cNvSpPr>
          <p:nvPr>
            <p:ph type="title"/>
          </p:nvPr>
        </p:nvSpPr>
        <p:spPr>
          <a:xfrm>
            <a:off x="928688" y="857250"/>
            <a:ext cx="7086600" cy="1023938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chemeClr val="folHlink"/>
                </a:solidFill>
              </a:rPr>
              <a:t/>
            </a:r>
            <a:br>
              <a:rPr lang="ru-RU" dirty="0" smtClean="0">
                <a:solidFill>
                  <a:schemeClr val="folHlink"/>
                </a:solidFill>
              </a:rPr>
            </a:br>
            <a:r>
              <a:rPr lang="ru-RU" sz="3600" dirty="0" smtClean="0">
                <a:solidFill>
                  <a:schemeClr val="folHlink"/>
                </a:solidFill>
              </a:rPr>
              <a:t>1-2 класс(младшая группа</a:t>
            </a:r>
            <a:r>
              <a:rPr lang="ru-RU" dirty="0" smtClean="0">
                <a:solidFill>
                  <a:schemeClr val="folHlink"/>
                </a:solidFill>
              </a:rPr>
              <a:t>)</a:t>
            </a:r>
          </a:p>
        </p:txBody>
      </p:sp>
      <p:pic>
        <p:nvPicPr>
          <p:cNvPr id="20484" name="Picture 2" descr="C:\Users\любовь\Desktop\IMG-20170305-WA0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2928938"/>
            <a:ext cx="47148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7448550" cy="17399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chemeClr val="folHlink"/>
                </a:solidFill>
              </a:rPr>
              <a:t>3-4 класс(средняя группа)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47938" y="1714488"/>
            <a:ext cx="659606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latin typeface="+mn-lt"/>
              </a:rPr>
              <a:t>"Акварельки", </a:t>
            </a:r>
            <a:r>
              <a:rPr lang="ru-RU" sz="2400" dirty="0" smtClean="0">
                <a:solidFill>
                  <a:srgbClr val="FF0000"/>
                </a:solidFill>
                <a:latin typeface="+mn-lt"/>
              </a:rPr>
              <a:t>обладатели </a:t>
            </a:r>
            <a:r>
              <a:rPr lang="ru-RU" sz="2400" dirty="0">
                <a:solidFill>
                  <a:srgbClr val="FF0000"/>
                </a:solidFill>
                <a:latin typeface="+mn-lt"/>
              </a:rPr>
              <a:t>Гран-При в региональном конкурсе "В гостях у </a:t>
            </a:r>
            <a:r>
              <a:rPr lang="ru-RU" sz="2400" dirty="0" smtClean="0">
                <a:solidFill>
                  <a:srgbClr val="FF0000"/>
                </a:solidFill>
                <a:latin typeface="+mn-lt"/>
              </a:rPr>
              <a:t>сказки«, январь 2017</a:t>
            </a:r>
            <a:endParaRPr lang="ru-RU" sz="2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2532" name="Picture 2" descr="C:\Users\любовь\Desktop\1.2017\В гостях у сказки 2017\В гостях у сказки 2017\IMG-20170305-WA0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3" y="3286125"/>
            <a:ext cx="393700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 descr="C:\Users\Irina\Pictures\Акварельки\IMG_62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215563" y="-9001125"/>
            <a:ext cx="3592513" cy="239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2857500"/>
            <a:ext cx="3929063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928688" y="714375"/>
            <a:ext cx="7561262" cy="771525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folHlink"/>
                </a:solidFill>
              </a:rPr>
              <a:t>5-6 класс (старшая группа)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1500188"/>
            <a:ext cx="6977082" cy="1200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latin typeface="+mn-lt"/>
              </a:rPr>
              <a:t>"Заполярные звездочки", </a:t>
            </a:r>
            <a:r>
              <a:rPr lang="ru-RU" sz="2400" dirty="0" smtClean="0">
                <a:solidFill>
                  <a:srgbClr val="FF0000"/>
                </a:solidFill>
                <a:latin typeface="+mn-lt"/>
              </a:rPr>
              <a:t>  неоднократные победители  и призеры </a:t>
            </a:r>
            <a:r>
              <a:rPr lang="ru-RU" sz="2400" dirty="0">
                <a:solidFill>
                  <a:srgbClr val="FF0000"/>
                </a:solidFill>
                <a:latin typeface="+mn-lt"/>
              </a:rPr>
              <a:t>окружных и всероссийских конкурсов</a:t>
            </a:r>
            <a:r>
              <a:rPr lang="ru-RU" sz="2400" dirty="0">
                <a:solidFill>
                  <a:srgbClr val="FF9900"/>
                </a:solidFill>
                <a:latin typeface="+mn-lt"/>
              </a:rPr>
              <a:t>.</a:t>
            </a:r>
          </a:p>
        </p:txBody>
      </p:sp>
      <p:sp>
        <p:nvSpPr>
          <p:cNvPr id="23556" name="AutoShape 8" descr="https://docviewer.yandex.ru/htmlimage?id=151h-k7xu662x7qnq0zk10scuhhc8p367pce80zh5zdnba97rx1unmbdyoxo2lrj1u53fbgpapdo6s2owx9bhpdhs7wb85njtx68b6lo&amp;name=image-er15OtxepzXFaLH3KZ.jpg&amp;uid=14824022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355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2857500"/>
            <a:ext cx="4237037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AutoShape 11" descr="https://docviewer.yandex.ru/htmlimage?id=f46-e0cyu9lremmf56xrwnqd17flrg905cu1ih2yitl6nqddm9dnavmwnd9tjk9d8ua0bvmj0875vobsucr07569dy9bvmang5dmzti&amp;name=image-cBqehvJyWSRvoL00st.jpg&amp;uid=14824022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3559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643188"/>
            <a:ext cx="3357563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Рисунок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071546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Рисунок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8600" y="1714488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Рисунок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4286256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625" y="1071563"/>
            <a:ext cx="7696200" cy="1370012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ru-RU" sz="2400" dirty="0" smtClean="0">
                <a:solidFill>
                  <a:schemeClr val="folHlink"/>
                </a:solidFill>
                <a:latin typeface="+mj-lt"/>
                <a:ea typeface="+mj-ea"/>
                <a:cs typeface="+mj-cs"/>
              </a:rPr>
              <a:t>Специфика деятельности и особенности курса находят отражения в построения занятий, имеющих следующую структуру:</a:t>
            </a:r>
          </a:p>
          <a:p>
            <a:pPr marL="0" indent="0" algn="ctr" eaLnBrk="1" hangingPunct="1">
              <a:buFontTx/>
              <a:buNone/>
              <a:defRPr/>
            </a:pPr>
            <a:endParaRPr lang="ru-RU" sz="2400" dirty="0" smtClean="0">
              <a:solidFill>
                <a:schemeClr val="folHlink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3188" y="2500313"/>
            <a:ext cx="3529012" cy="286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Артикуляционная гимнастика;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 err="1">
                <a:solidFill>
                  <a:srgbClr val="FF0000"/>
                </a:solidFill>
                <a:latin typeface="+mn-lt"/>
              </a:rPr>
              <a:t>Распевка</a:t>
            </a:r>
            <a:r>
              <a:rPr lang="ru-RU" sz="2000" dirty="0">
                <a:solidFill>
                  <a:srgbClr val="FF0000"/>
                </a:solidFill>
                <a:latin typeface="+mn-lt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Хоровое сольфеджио;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Учебная беседа;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Работа по голосами;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FF0000"/>
                </a:solidFill>
                <a:latin typeface="+mn-lt"/>
              </a:rPr>
              <a:t>Работа над совместным исполнением, сведение партий.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63" y="1071563"/>
            <a:ext cx="6870700" cy="915987"/>
          </a:xfrm>
        </p:spPr>
        <p:txBody>
          <a:bodyPr/>
          <a:lstStyle/>
          <a:p>
            <a:pPr eaLnBrk="1" hangingPunct="1"/>
            <a:r>
              <a:rPr lang="ru-RU" altLang="ru-RU" smtClean="0">
                <a:solidFill>
                  <a:schemeClr val="folHlink"/>
                </a:solidFill>
              </a:rPr>
              <a:t>Формы обучения: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2000250"/>
            <a:ext cx="7696200" cy="3835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chemeClr val="folHlink"/>
                </a:solidFill>
              </a:rPr>
              <a:t>По виду: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rgbClr val="FF0000"/>
                </a:solidFill>
              </a:rPr>
              <a:t>- групповые (по хоровым партиям).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rgbClr val="FF0000"/>
                </a:solidFill>
              </a:rPr>
              <a:t>- коллективные (сводные репетиции).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chemeClr val="folHlink"/>
                </a:solidFill>
              </a:rPr>
              <a:t>По характеру учебной деятельности: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rgbClr val="FF0000"/>
                </a:solidFill>
              </a:rPr>
              <a:t>- репетиционные занятия;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rgbClr val="FF0000"/>
                </a:solidFill>
              </a:rPr>
              <a:t>- участие в концертах, конкурсах, фестивалях: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rgbClr val="FF0000"/>
                </a:solidFill>
              </a:rPr>
              <a:t>- запись и просмотр видеофильмов с участием коллектива в концертной деятельности;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rgbClr val="FF0000"/>
                </a:solidFill>
              </a:rPr>
              <a:t>- просмотр и прослушивание видеозаписей других коллективов;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solidFill>
                  <a:srgbClr val="FF0000"/>
                </a:solidFill>
              </a:rPr>
              <a:t>- посещение концертов, театров, музеев.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313" y="1000125"/>
            <a:ext cx="6870700" cy="771525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folHlink"/>
                </a:solidFill>
              </a:rPr>
              <a:t>Выпускник должен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0" y="1785938"/>
            <a:ext cx="6951663" cy="3644900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altLang="ru-RU" sz="2800" dirty="0" smtClean="0">
                <a:solidFill>
                  <a:schemeClr val="folHlink"/>
                </a:solidFill>
              </a:rPr>
              <a:t>   Знать:</a:t>
            </a:r>
          </a:p>
          <a:p>
            <a:pPr eaLnBrk="1" hangingPunct="1"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Правила пения</a:t>
            </a:r>
          </a:p>
          <a:p>
            <a:pPr eaLnBrk="1" hangingPunct="1"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Певческую установку (сидя, стоя)</a:t>
            </a:r>
          </a:p>
          <a:p>
            <a:pPr eaLnBrk="1" hangingPunct="1"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Средства музыкальной выразительности, репертуар хора</a:t>
            </a:r>
          </a:p>
          <a:p>
            <a:pPr eaLnBrk="1" hangingPunct="1"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Знать правила поведения на занятиях и концертах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785813" y="1000125"/>
            <a:ext cx="6870700" cy="676275"/>
          </a:xfrm>
        </p:spPr>
        <p:txBody>
          <a:bodyPr/>
          <a:lstStyle/>
          <a:p>
            <a:pPr eaLnBrk="1" hangingPunct="1"/>
            <a:r>
              <a:rPr lang="ru-RU" altLang="ru-RU" sz="4000" dirty="0" smtClean="0">
                <a:solidFill>
                  <a:schemeClr val="folHlink"/>
                </a:solidFill>
              </a:rPr>
              <a:t>Выпускник должен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24" y="1643050"/>
            <a:ext cx="7453313" cy="2357438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altLang="ru-RU" sz="2400" dirty="0" smtClean="0">
                <a:solidFill>
                  <a:schemeClr val="folHlink"/>
                </a:solidFill>
              </a:rPr>
              <a:t>   Уметь:</a:t>
            </a:r>
          </a:p>
          <a:p>
            <a:pPr eaLnBrk="1" hangingPunct="1">
              <a:defRPr/>
            </a:pPr>
            <a:r>
              <a:rPr lang="ru-RU" altLang="ru-RU" sz="2400" dirty="0" smtClean="0">
                <a:solidFill>
                  <a:srgbClr val="FF0000"/>
                </a:solidFill>
              </a:rPr>
              <a:t>Петь в ансамбле внутри партии</a:t>
            </a:r>
          </a:p>
          <a:p>
            <a:pPr eaLnBrk="1" hangingPunct="1">
              <a:defRPr/>
            </a:pPr>
            <a:r>
              <a:rPr lang="ru-RU" altLang="ru-RU" sz="2400" dirty="0" smtClean="0">
                <a:solidFill>
                  <a:srgbClr val="FF0000"/>
                </a:solidFill>
              </a:rPr>
              <a:t>Слышать свою партию и другие голоса</a:t>
            </a:r>
          </a:p>
          <a:p>
            <a:pPr eaLnBrk="1" hangingPunct="1">
              <a:defRPr/>
            </a:pPr>
            <a:r>
              <a:rPr lang="ru-RU" altLang="ru-RU" sz="2400" dirty="0" smtClean="0">
                <a:solidFill>
                  <a:srgbClr val="FF0000"/>
                </a:solidFill>
              </a:rPr>
              <a:t>Петь по нотам</a:t>
            </a:r>
          </a:p>
          <a:p>
            <a:pPr eaLnBrk="1" hangingPunct="1">
              <a:defRPr/>
            </a:pPr>
            <a:r>
              <a:rPr lang="ru-RU" altLang="ru-RU" sz="2400" dirty="0" smtClean="0">
                <a:solidFill>
                  <a:srgbClr val="FF0000"/>
                </a:solidFill>
              </a:rPr>
              <a:t>Петь светлым, полетным, естественным звуком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 dirty="0" smtClean="0">
                <a:solidFill>
                  <a:srgbClr val="FF0000"/>
                </a:solidFill>
              </a:rPr>
              <a:t>Пользоваться правильным певческим дыханием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 dirty="0" smtClean="0">
                <a:solidFill>
                  <a:srgbClr val="FF0000"/>
                </a:solidFill>
              </a:rPr>
              <a:t>Воплощать дирижерский жест в пении</a:t>
            </a:r>
          </a:p>
          <a:p>
            <a:pPr eaLnBrk="1" hangingPunct="1">
              <a:defRPr/>
            </a:pPr>
            <a:endParaRPr lang="ru-RU" altLang="ru-RU" sz="2400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ru-RU" altLang="ru-RU" sz="2400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ru-RU" altLang="ru-RU" sz="2400" dirty="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1071563"/>
            <a:ext cx="6870700" cy="627062"/>
          </a:xfrm>
        </p:spPr>
        <p:txBody>
          <a:bodyPr/>
          <a:lstStyle/>
          <a:p>
            <a:pPr eaLnBrk="1" hangingPunct="1"/>
            <a:r>
              <a:rPr lang="ru-RU" altLang="ru-RU" sz="4000" dirty="0" smtClean="0">
                <a:solidFill>
                  <a:schemeClr val="folHlink"/>
                </a:solidFill>
              </a:rPr>
              <a:t>Выпускник должен: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785938"/>
            <a:ext cx="7696200" cy="36576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2800" dirty="0" smtClean="0">
                <a:solidFill>
                  <a:schemeClr val="folHlink"/>
                </a:solidFill>
              </a:rPr>
              <a:t>    Иметь понятие: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О певческом дыхании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Мягкой атаке звука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Хоровой дикции, унисоне, пении </a:t>
            </a:r>
            <a:r>
              <a:rPr lang="en-US" altLang="ru-RU" sz="2800" dirty="0" smtClean="0">
                <a:solidFill>
                  <a:srgbClr val="FF0000"/>
                </a:solidFill>
              </a:rPr>
              <a:t>a cappella</a:t>
            </a:r>
            <a:endParaRPr lang="ru-RU" altLang="ru-RU" sz="28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Дирижерском жесте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 smtClean="0">
                <a:solidFill>
                  <a:srgbClr val="FF0000"/>
                </a:solidFill>
              </a:rPr>
              <a:t>Хоровой партитуре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88" y="714375"/>
            <a:ext cx="6913562" cy="1181100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chemeClr val="folHlink"/>
                </a:solidFill>
              </a:rPr>
              <a:t>Эффективность реализации программы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smtClean="0">
                <a:solidFill>
                  <a:srgbClr val="FF0000"/>
                </a:solidFill>
              </a:rPr>
              <a:t>Рост удовлетворенности всех субъектов образовательного процесса качеством и результатами обучения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smtClean="0">
                <a:solidFill>
                  <a:srgbClr val="FF0000"/>
                </a:solidFill>
              </a:rPr>
              <a:t>Улучшение посещаемости обучающимися учебных занятий - сохранность контингента обучающихся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smtClean="0">
                <a:solidFill>
                  <a:srgbClr val="FF0000"/>
                </a:solidFill>
              </a:rPr>
              <a:t>Успешное выступление коллектива на конкурсах и фестивалях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smtClean="0">
                <a:solidFill>
                  <a:srgbClr val="FF0000"/>
                </a:solidFill>
              </a:rPr>
              <a:t>Увлеченность обучающихся хоровым пением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684213" y="404813"/>
            <a:ext cx="6870700" cy="1600200"/>
          </a:xfrm>
        </p:spPr>
        <p:txBody>
          <a:bodyPr/>
          <a:lstStyle/>
          <a:p>
            <a:pPr eaLnBrk="1" hangingPunct="1"/>
            <a:r>
              <a:rPr lang="ru-RU" sz="2800" smtClean="0">
                <a:solidFill>
                  <a:srgbClr val="FF0000"/>
                </a:solidFill>
              </a:rPr>
              <a:t>Достижения преподавателя и его учеников</a:t>
            </a:r>
          </a:p>
        </p:txBody>
      </p:sp>
      <p:pic>
        <p:nvPicPr>
          <p:cNvPr id="32771" name="Picture 2" descr="C:\Users\любовь\Desktop\1.2017\презентация\2017-03-17 10\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63" y="1571625"/>
            <a:ext cx="2941637" cy="404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3" descr="C:\Users\любовь\Desktop\1.2017\презентация\2017-03-17 10\10 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43063"/>
            <a:ext cx="3143250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2" descr="C:\Users\любовь\Desktop\1.2017\презентация\2017-03-17 10\2 0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50" y="2778125"/>
            <a:ext cx="3214688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Users\любовь\Desktop\1.2017\презентация\2017-03-17 10\7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143000"/>
            <a:ext cx="32575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C:\Users\любовь\Desktop\1.2017\презентация\2017-03-17 10\9 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75" y="1000125"/>
            <a:ext cx="3300413" cy="453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любовь\Desktop\1.2017\презентация\2017-03-17 10\6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9425" y="1071563"/>
            <a:ext cx="33242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2" descr="C:\Users\любовь\Desktop\1.2017\презентация\2017-03-17 10\5 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50"/>
            <a:ext cx="3406775" cy="482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50" y="1071563"/>
            <a:ext cx="2928938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971550" y="549275"/>
            <a:ext cx="6870700" cy="1600200"/>
          </a:xfrm>
        </p:spPr>
        <p:txBody>
          <a:bodyPr/>
          <a:lstStyle/>
          <a:p>
            <a:pPr eaLnBrk="1" hangingPunct="1"/>
            <a:r>
              <a:rPr lang="ru-RU" sz="4800" smtClean="0">
                <a:solidFill>
                  <a:schemeClr val="folHlink"/>
                </a:solidFill>
              </a:rPr>
              <a:t>Спасибо за внимание</a:t>
            </a:r>
            <a:r>
              <a:rPr lang="ru-RU" sz="6000" smtClean="0">
                <a:solidFill>
                  <a:schemeClr val="folHlink"/>
                </a:solidFill>
              </a:rPr>
              <a:t>!</a:t>
            </a:r>
          </a:p>
        </p:txBody>
      </p:sp>
      <p:pic>
        <p:nvPicPr>
          <p:cNvPr id="35843" name="Picture 2" descr="Картинки по запросу смайли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420938"/>
            <a:ext cx="571500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C:\Users\Irina\Documents\музыкалка\фото с музыкалки\звездочки\20141201_1844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75" y="2214563"/>
            <a:ext cx="66040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624</TotalTime>
  <Words>489</Words>
  <Application>Microsoft Office PowerPoint</Application>
  <PresentationFormat>Экран (4:3)</PresentationFormat>
  <Paragraphs>93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Пастель</vt:lpstr>
      <vt:lpstr>Программа дополнительного образования  «Хоровое пение»</vt:lpstr>
      <vt:lpstr>Цель программы - </vt:lpstr>
      <vt:lpstr>Задачи программы:</vt:lpstr>
      <vt:lpstr>Методы обучения </vt:lpstr>
      <vt:lpstr>Реализация программы обеспечивается следующими педагогическими принципами:</vt:lpstr>
      <vt:lpstr>Слайд 6</vt:lpstr>
      <vt:lpstr>Слайд 7</vt:lpstr>
      <vt:lpstr> 1-2 класс(младшая группа)</vt:lpstr>
      <vt:lpstr>3-4 класс(средняя группа)</vt:lpstr>
      <vt:lpstr>5-6 класс (старшая группа)</vt:lpstr>
      <vt:lpstr>Слайд 11</vt:lpstr>
      <vt:lpstr>Формы обучения:</vt:lpstr>
      <vt:lpstr>Выпускник должен</vt:lpstr>
      <vt:lpstr>Выпускник должен</vt:lpstr>
      <vt:lpstr>Выпускник должен:</vt:lpstr>
      <vt:lpstr>Эффективность реализации программы</vt:lpstr>
      <vt:lpstr>Достижения преподавателя и его учеников</vt:lpstr>
      <vt:lpstr>Слайд 18</vt:lpstr>
      <vt:lpstr>Слайд 19</vt:lpstr>
      <vt:lpstr>Спасибо за внимание!</vt:lpstr>
    </vt:vector>
  </TitlesOfParts>
  <Company>ЗУБ СБ РФ Осинское ОСБ № 1664/0056 с.Барда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дополнительного образования  «Хоровое пение»</dc:title>
  <dc:creator>u-audio</dc:creator>
  <cp:lastModifiedBy>Irina</cp:lastModifiedBy>
  <cp:revision>47</cp:revision>
  <dcterms:created xsi:type="dcterms:W3CDTF">2007-12-10T08:07:50Z</dcterms:created>
  <dcterms:modified xsi:type="dcterms:W3CDTF">2017-03-18T21:08:33Z</dcterms:modified>
</cp:coreProperties>
</file>