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25.05.2018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184297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Конспект </a:t>
            </a:r>
            <a:r>
              <a:rPr lang="ru-RU" sz="2200" smtClean="0">
                <a:latin typeface="Times New Roman" pitchFamily="18" charset="0"/>
                <a:cs typeface="Times New Roman" pitchFamily="18" charset="0"/>
              </a:rPr>
              <a:t>проблемно-диалогического урока.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1428736"/>
            <a:ext cx="8501122" cy="5286412"/>
          </a:xfrm>
        </p:spPr>
        <p:txBody>
          <a:bodyPr>
            <a:normAutofit/>
          </a:bodyPr>
          <a:lstStyle/>
          <a:p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 : Цвета радуги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познакомить и систематизировать знания учащихся о цвете.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развить познавательную активность предметов окружающего мира учащихся, 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воспитать интерес к искусству, предмету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создать условия для развития творческих способностей детей.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 урока: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проблемно-диалогический с презентацией.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Формы работы учащихся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групповая.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Необходимое техническое оборудование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компьютер,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мультимедийный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проектор, экран.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 педагог дополнительного образования ДЮЦ «Заволжье» Волкова С.И.</a:t>
            </a: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Г.Кострома, м/р-н Паново  7а, 53-27-71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Проблемно-диалогическая технология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Цель: научить самостоятельно решать проблемы</a:t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Средство: открывать знания вместе с детьми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1428736"/>
            <a:ext cx="8501122" cy="5286412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/>
              <a:t>Традиционный урок                   Проблемно-диалогический урок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.Тема: «сегодня мы                                    1. Постановка проблемы: «С одной стороны…,                     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будем изучать…»                                           но с другой стороны…»,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«Что удивляет? В чем затруднение?», «Какой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возникает вопрос? Что надо узнать?»</a:t>
            </a:r>
          </a:p>
          <a:p>
            <a:pPr algn="l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Объяснение учителя:                               2.Поиск и нахождение решения: «Определите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«Итак, слушайте внимательно…»             сами», «Сделайте вывод….», «Как мы можем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ответить на наш вопрос?»</a:t>
            </a:r>
          </a:p>
          <a:p>
            <a:pPr algn="l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Заучивание материала:                               3. Создание продукта: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«Выучите..»,                                                  «Придумайте схему,…..», «Зарифмуйте правило..»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«Перескажите, повторите..»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Радуга-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радуга,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Радуга</a:t>
            </a: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дуга!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Принеси нам, </a:t>
            </a:r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Радуга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хлеба-молока! Поскорей нам,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радуга,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солнышко открой. Дождь и непогоду успокой.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Первый раз каждый из нас увидел радугу в детстве. И возникло сразу несколько вопросов: «Почему?», «Откуда?», «Что такое?», «Зачем?»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«Сколько ни иди, как не спеши, все равно близко не подойдешь, рукой не дотронешься. Я назвал ее «далекое чудо».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Э.Шим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«Толковом словаре русского языка» мы нашли определение слову «радуга»: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«Радуга – и, ж.р. Разноцветная дуга на небесном своде, образующаяся вследствие преломления солнечных лучей в дождливых каплях».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Постановка проблемы: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Радуга – это явление природы?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Какие основные три краски, строят многоцветие мира?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" name="Picture 1" descr="H:\Мама\2018 учеба в КГУ\Почему появляется радуга.files\image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00438"/>
            <a:ext cx="4190998" cy="3143248"/>
          </a:xfrm>
          <a:prstGeom prst="rect">
            <a:avLst/>
          </a:prstGeom>
          <a:noFill/>
        </p:spPr>
      </p:pic>
      <p:pic>
        <p:nvPicPr>
          <p:cNvPr id="3074" name="Picture 2" descr="H:\Мама\2018 учеба в КГУ\цвет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500438"/>
            <a:ext cx="4191029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Формирование проблемы учениками</a:t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28670"/>
            <a:ext cx="8229600" cy="5454657"/>
          </a:xfrm>
        </p:spPr>
        <p:txBody>
          <a:bodyPr>
            <a:normAutofit/>
          </a:bodyPr>
          <a:lstStyle/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Вопросы обучающимся: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1. Что такое радуга?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Радуга – это атмосферное оптическое явление, которое наблюдается при освещении Солнцем множества водяных капелек во время дождя или тумана, или после дождя. В результате преломления солнечных лучей в каплях воды во время дождя на небе появляется разноцветная дуга.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Радуга так же возникает и в отражённых лучах Солнца от водной поверхности морских заливов, озёр, водопадов или больших рек. Такая радуга появляется на берегу водоёмов и выглядит необычайно красиво.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 descr="H:\Мама\2018 учеба в КГУ\Почему появляется радуга.files\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9165" y="2571745"/>
            <a:ext cx="6381793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857256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Вопросы обучающимся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5500726"/>
          </a:xfrm>
        </p:spPr>
        <p:txBody>
          <a:bodyPr>
            <a:normAutofit fontScale="25000" lnSpcReduction="20000"/>
          </a:bodyPr>
          <a:lstStyle/>
          <a:p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2. Где и когда видна радуга ?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Дуги радуги разноцветные, но чтобы они появились, необходим солнечный свет. Солнечный свет кажется нам белым, но на самом деле состоит из цветов спектра. Мы привыкли различать в радуге семь цветов - красный, оранжевый, жёлтый, зелёный, голубой, синий, фиолетовый, но так как спектр непрерывен, то цвета плавно переходят друг в друга через множество оттенков.</a:t>
            </a:r>
          </a:p>
          <a:p>
            <a:endParaRPr lang="ru-RU" sz="43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/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3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3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3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3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3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Разноцветная дуга появляется оттого, что луч света преломляется в капельках воды, а затем, возвращаясь к наблюдателю под углом в 42 градуса, расщепляется на составные части от красного до фиолетового цвета.</a:t>
            </a:r>
            <a:br>
              <a:rPr lang="ru-RU" sz="5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Яркость оттенков и ширина радуги зависят от размера капель дождя. Чем крупнее капли, тем уже и ярче радуга, тем в ней больше красного насыщенного цвета. Если идёт мелкий дождик, то радуга получается широкая, но с блёклыми оранжевыми и жёлтыми краями.</a:t>
            </a:r>
            <a:br>
              <a:rPr lang="ru-RU" sz="5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600" dirty="0" smtClean="0">
                <a:latin typeface="Times New Roman" pitchFamily="18" charset="0"/>
                <a:cs typeface="Times New Roman" pitchFamily="18" charset="0"/>
              </a:rPr>
            </a:br>
            <a:endParaRPr lang="ru-RU" sz="56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:\Мама\2018 учеба в КГУ\Почему появляется радуга.files\image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357430"/>
            <a:ext cx="7286676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Вопросы обучающимся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525963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3. Какая правильная форма радуги?</a:t>
            </a:r>
          </a:p>
          <a:p>
            <a:r>
              <a:rPr lang="ru-RU" sz="2400" dirty="0" smtClean="0"/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Мы чаще всего видим радугу в форме дуги, но дуга – это лишь часть радуги. Радуга имеет форму окружности, но мы наблюдаем лишь половину дуги, потому что её центр находится на одной прямой с нашими глазами и Солнцем. Целиком радугу можно увидеть лишь на большой высоте, с борта самолёта или с высокой горы.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5122" name="Picture 2" descr="H:\Мама\2018 учеба в КГУ\Почему появляется радуга.files\image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357562"/>
            <a:ext cx="7929618" cy="2937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Вопросы обучающимся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36"/>
            <a:ext cx="8229600" cy="5572164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вы не можете запомнить, как располагаются цвета в радуге, вам поможет известная каждому с детства фраза: «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аждый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хотник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елает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нать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идит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азан».</a:t>
            </a:r>
          </a:p>
          <a:p>
            <a:r>
              <a:rPr lang="ru-RU" sz="2400" dirty="0" smtClean="0"/>
              <a:t>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ак однажды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ак-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вонарь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оловой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ломал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онарь.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рот,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вце,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ирафу,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айке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олубые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шил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уфайки.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:\Мама\2018 учеба в КГУ\цветовой круг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4143380"/>
            <a:ext cx="2131401" cy="2367463"/>
          </a:xfrm>
          <a:prstGeom prst="rect">
            <a:avLst/>
          </a:prstGeom>
          <a:noFill/>
        </p:spPr>
      </p:pic>
      <p:pic>
        <p:nvPicPr>
          <p:cNvPr id="2053" name="Picture 5" descr="H:\Мама\2018 учеба в КГУ\радуг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286256"/>
            <a:ext cx="3329280" cy="2080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Формирование проблемы учениками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5. Основные цвета в живописи?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Красный, желтый, синий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6. Основные цвета природы?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Красный,  синий, зеленый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потому, что в глазу человека есть три вида колбочек- красные, синие, зеленые. А желтый получается, когда максимально воздействуют на красные и зеленые колбочки.)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7. Нарисуйте радугу, как вы ее видите ? (при помощи 3-х цветных карандашей.)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H:\Мама\2018 учеба в КГУ\призма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857364"/>
            <a:ext cx="4152900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G:\Мама\программа 2007-2008-2010\Рабочая тетрадь по декоративному рисованию\03.gif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lum bright="8000"/>
          </a:blip>
          <a:srcRect/>
          <a:stretch>
            <a:fillRect/>
          </a:stretch>
        </p:blipFill>
        <p:spPr bwMode="auto">
          <a:xfrm>
            <a:off x="5357818" y="1357298"/>
            <a:ext cx="3500430" cy="519444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Дают развернутый ответ на поставленный вопрос? ( через текст, опытным путем, рисунком). Используя свои  новые знания  (нарисовать радугу).</a:t>
            </a:r>
          </a:p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Проблему мы решили или нет?</a:t>
            </a:r>
          </a:p>
          <a:p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Выводы:</a:t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самоанализ, самооценка, взаимное оценивание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Какое противоречие вы заметили?</a:t>
            </a:r>
          </a:p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Что удивило?</a:t>
            </a:r>
          </a:p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Как думали сначала, а как на самом деле?</a:t>
            </a:r>
          </a:p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Почему не смогли выполнить задания?</a:t>
            </a:r>
          </a:p>
          <a:p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Друзья, теперь вы знаете, что такое радуга - это краски.</a:t>
            </a:r>
          </a:p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А краски - это явление природы.</a:t>
            </a:r>
          </a:p>
        </p:txBody>
      </p:sp>
      <p:pic>
        <p:nvPicPr>
          <p:cNvPr id="5122" name="Picture 2" descr="H:\Мама\2018 учеба в КГУ\картинка радуг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3143248"/>
            <a:ext cx="3494059" cy="2071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691</Words>
  <PresentationFormat>Экран (4:3)</PresentationFormat>
  <Paragraphs>120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Конспект проблемно-диалогического урока.</vt:lpstr>
      <vt:lpstr> Проблемно-диалогическая технология Цель: научить самостоятельно решать проблемы Средство: открывать знания вместе с детьми </vt:lpstr>
      <vt:lpstr>Радуга- радуга, Радуга –дуга! Принеси нам, Радуга, хлеба-молока! Поскорей нам, радуга, солнышко открой. Дождь и непогоду успокой.</vt:lpstr>
      <vt:lpstr>В «Толковом словаре русского языка» мы нашли определение слову «радуга»: «Радуга – и, ж.р. Разноцветная дуга на небесном своде, образующаяся вследствие преломления солнечных лучей в дождливых каплях».</vt:lpstr>
      <vt:lpstr>Формирование проблемы учениками </vt:lpstr>
      <vt:lpstr>Вопросы обучающимся</vt:lpstr>
      <vt:lpstr>Вопросы обучающимся</vt:lpstr>
      <vt:lpstr>Вопросы обучающимся</vt:lpstr>
      <vt:lpstr>Формирование проблемы учениками</vt:lpstr>
      <vt:lpstr>Решение:</vt:lpstr>
      <vt:lpstr>Выводы: самоанализ, самооценка, взаимное оценивание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HomeStudio</dc:creator>
  <cp:lastModifiedBy>HomeStudio</cp:lastModifiedBy>
  <cp:revision>61</cp:revision>
  <dcterms:created xsi:type="dcterms:W3CDTF">2018-03-29T11:01:24Z</dcterms:created>
  <dcterms:modified xsi:type="dcterms:W3CDTF">2018-05-25T15:25:17Z</dcterms:modified>
</cp:coreProperties>
</file>