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2" r:id="rId2"/>
    <p:sldId id="256" r:id="rId3"/>
    <p:sldId id="261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8F229-1A7E-4DE0-B624-A4E48F680A39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71CB3-30C9-4186-820C-276D435241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8F229-1A7E-4DE0-B624-A4E48F680A39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71CB3-30C9-4186-820C-276D43524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8F229-1A7E-4DE0-B624-A4E48F680A39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71CB3-30C9-4186-820C-276D435241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8F229-1A7E-4DE0-B624-A4E48F680A39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71CB3-30C9-4186-820C-276D43524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8F229-1A7E-4DE0-B624-A4E48F680A39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71CB3-30C9-4186-820C-276D43524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8F229-1A7E-4DE0-B624-A4E48F680A39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71CB3-30C9-4186-820C-276D43524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8F229-1A7E-4DE0-B624-A4E48F680A39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71CB3-30C9-4186-820C-276D435241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8F229-1A7E-4DE0-B624-A4E48F680A39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71CB3-30C9-4186-820C-276D43524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8F229-1A7E-4DE0-B624-A4E48F680A39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71CB3-30C9-4186-820C-276D435241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8F229-1A7E-4DE0-B624-A4E48F680A39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71CB3-30C9-4186-820C-276D43524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8F229-1A7E-4DE0-B624-A4E48F680A39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71CB3-30C9-4186-820C-276D43524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8C8F229-1A7E-4DE0-B624-A4E48F680A39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6271CB3-30C9-4186-820C-276D435241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Электронное методическое пособие к уроку русского языка в 5 классе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Обобщающий урок по теме: «Главные члены предложения»</a:t>
            </a:r>
          </a:p>
          <a:p>
            <a:pPr algn="ctr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r>
              <a:rPr lang="ru-RU" sz="1600" b="1" dirty="0" smtClean="0"/>
              <a:t>Выполнила: Смирнова И.В., учитель русского языка и литературы в классах компенсирующего обучения 7 вида </a:t>
            </a:r>
          </a:p>
          <a:p>
            <a:pPr algn="ctr">
              <a:buNone/>
            </a:pPr>
            <a:r>
              <a:rPr lang="ru-RU" sz="1600" b="1" dirty="0" smtClean="0"/>
              <a:t>ГБОУСОШ </a:t>
            </a:r>
            <a:r>
              <a:rPr lang="ru-RU" sz="1600" b="1" dirty="0" smtClean="0"/>
              <a:t>№5</a:t>
            </a:r>
            <a:endParaRPr lang="ru-RU" sz="1600" b="1" dirty="0"/>
          </a:p>
        </p:txBody>
      </p:sp>
    </p:spTree>
  </p:cSld>
  <p:clrMapOvr>
    <a:masterClrMapping/>
  </p:clrMapOvr>
  <p:transition>
    <p:wipe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260648"/>
            <a:ext cx="7406640" cy="5904656"/>
          </a:xfrm>
        </p:spPr>
        <p:txBody>
          <a:bodyPr>
            <a:normAutofit/>
          </a:bodyPr>
          <a:lstStyle/>
          <a:p>
            <a:pPr marL="370332" indent="-3429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Назовите главные члены предложения.</a:t>
            </a:r>
          </a:p>
          <a:p>
            <a:pPr marL="370332" indent="-3429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Что такое грамматическая основа предложения?</a:t>
            </a:r>
          </a:p>
          <a:p>
            <a:pPr marL="370332" indent="-3429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помощью каких вопросов можно найти подлежащее в тексте? Что обозначает подлежащее?</a:t>
            </a:r>
          </a:p>
          <a:p>
            <a:pPr marL="370332" indent="-3429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Какими частями речи выражается подлежащее? (Примеры.)</a:t>
            </a:r>
          </a:p>
          <a:p>
            <a:pPr marL="370332" indent="-3429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Может ли подлежащим являться сочетание слов? (Примеры.)</a:t>
            </a:r>
          </a:p>
          <a:p>
            <a:pPr marL="370332" indent="-3429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Что знаете о сказуемом? Расскажите.</a:t>
            </a:r>
          </a:p>
          <a:p>
            <a:pPr marL="370332" indent="-3429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 скольких главных членов предложения может состоять грамматическая основа? (Примеры.)</a:t>
            </a:r>
          </a:p>
          <a:p>
            <a:pPr marL="370332" indent="-3429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 называются остальные члены предложения? (Примеры.)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Выделите подлежащее и сказуемое, надпишите, какими частями речи они выражены.</a:t>
            </a:r>
            <a:endParaRPr lang="ru-RU" sz="2400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Писатель К.Паустовский хорошо знал русскую природу. Он написал много рассказов о лесе, его обитателях, цветах и травах.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Служили два товарища.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Тишина.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 «Найди подлежащее».</a:t>
            </a:r>
            <a:endParaRPr lang="ru-RU" sz="36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Прошло теплое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_______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 Наступает ненастная, дождливая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__________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 Перелетные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____________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собираю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__c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я в дальний путь. Первыми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__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тают наши летние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___________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Длин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__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ыми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__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почками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__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тают наши летние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_________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Счастливого вам пути, наши дорогие друзья!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Слова для справок: 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39952" y="4221088"/>
            <a:ext cx="97334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/>
                <a:solidFill>
                  <a:schemeClr val="accent3"/>
                </a:solidFill>
                <a:effectLst/>
              </a:rPr>
              <a:t>осень</a:t>
            </a:r>
            <a:endParaRPr lang="ru-RU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64088" y="4149080"/>
            <a:ext cx="103938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/>
                <a:solidFill>
                  <a:schemeClr val="accent3"/>
                </a:solidFill>
                <a:effectLst/>
              </a:rPr>
              <a:t>птицы</a:t>
            </a:r>
            <a:endParaRPr lang="ru-RU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04248" y="4221088"/>
            <a:ext cx="113800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/>
                <a:solidFill>
                  <a:schemeClr val="accent3"/>
                </a:solidFill>
                <a:effectLst/>
              </a:rPr>
              <a:t>друзья</a:t>
            </a:r>
            <a:endParaRPr lang="ru-RU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35696" y="4869160"/>
            <a:ext cx="8007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/>
                <a:solidFill>
                  <a:schemeClr val="accent3"/>
                </a:solidFill>
                <a:effectLst/>
              </a:rPr>
              <a:t>лето</a:t>
            </a:r>
            <a:endParaRPr lang="ru-RU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59832" y="4941168"/>
            <a:ext cx="92365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/>
                <a:solidFill>
                  <a:schemeClr val="accent3"/>
                </a:solidFill>
                <a:effectLst/>
              </a:rPr>
              <a:t>гости</a:t>
            </a:r>
            <a:endParaRPr lang="ru-RU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572000" y="4797152"/>
            <a:ext cx="34176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е</a:t>
            </a:r>
            <a:endParaRPr lang="ru-RU" sz="2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444208" y="5229200"/>
            <a:ext cx="34176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е</a:t>
            </a:r>
            <a:endParaRPr lang="ru-RU" sz="2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028384" y="4725144"/>
            <a:ext cx="34176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е</a:t>
            </a:r>
            <a:endParaRPr lang="ru-RU" sz="2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508104" y="4869160"/>
            <a:ext cx="31931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т</a:t>
            </a:r>
            <a:endParaRPr lang="ru-RU" sz="2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236296" y="4869160"/>
            <a:ext cx="35298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</a:t>
            </a:r>
            <a:endParaRPr lang="ru-RU" sz="2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48148E-6 L 0.23976 -0.49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0" y="-24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-0.05312 -0.3486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0" y="-17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0.17153 -0.338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00" y="-1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-0.27726 -0.3905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00" y="-19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0.09948 -0.4430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0" y="-2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-0.31406 -0.2435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00" y="-1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12153 -0.3379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00" y="-1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08177 -0.3168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0" y="-15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-0.26268 -0.27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00" y="-13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3333E-6 L 0.22517 -0.2960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00" y="-14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Укажите предложения, в которых подлежащее выражено именем существительным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Веселые отблески огня играли на стекле.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На печке два мальчика сладко посапывали.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Валентина вспомнила сказку про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Ивашечку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 Она вытащила из-под снега охапку хвороста.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5. Сырой туман висел над рекой.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Найдите предложения, в которых подлежащее выражено местоимением.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На подоконниках зеленели дедушкины саженцы.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Они вывели бычка на улицу.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Синие лужи ослепительно сверкали под солнцем.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 Дед бережно вынул из конверта письмо.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5. Она босиком побежит по свежей траве.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Найдите предложения, в которых подлежащее выражено сочетанием слов.</a:t>
            </a:r>
            <a:endParaRPr lang="ru-RU" sz="2400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Сто ужей на двух ребят подозрительно шипят.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Земля в саду усыпана осенними листьями.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Темная дождевая вода непрерывно хлестала в окна.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 Я увидел на стекле три капли дождя.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5. У папы три капли упали со шляпы.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62</TotalTime>
  <Words>390</Words>
  <Application>Microsoft Office PowerPoint</Application>
  <PresentationFormat>Экран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Солнцестояние</vt:lpstr>
      <vt:lpstr>Электронное методическое пособие к уроку русского языка в 5 классе</vt:lpstr>
      <vt:lpstr>Презентация PowerPoint</vt:lpstr>
      <vt:lpstr>Выделите подлежащее и сказуемое, надпишите, какими частями речи они выражены.</vt:lpstr>
      <vt:lpstr>Игра «Найди подлежащее».</vt:lpstr>
      <vt:lpstr>Укажите предложения, в которых подлежащее выражено именем существительным.</vt:lpstr>
      <vt:lpstr>Найдите предложения, в которых подлежащее выражено местоимением.</vt:lpstr>
      <vt:lpstr>Найдите предложения, в которых подлежащее выражено сочетанием слов.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Иван</dc:creator>
  <cp:lastModifiedBy>Lenovo</cp:lastModifiedBy>
  <cp:revision>10</cp:revision>
  <dcterms:created xsi:type="dcterms:W3CDTF">2013-10-17T04:31:23Z</dcterms:created>
  <dcterms:modified xsi:type="dcterms:W3CDTF">2017-10-02T09:51:57Z</dcterms:modified>
</cp:coreProperties>
</file>