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  <p:sldMasterId id="2147483893" r:id="rId2"/>
    <p:sldMasterId id="2147483897" r:id="rId3"/>
    <p:sldMasterId id="2147483901" r:id="rId4"/>
    <p:sldMasterId id="2147483905" r:id="rId5"/>
    <p:sldMasterId id="2147483909" r:id="rId6"/>
    <p:sldMasterId id="2147483913" r:id="rId7"/>
    <p:sldMasterId id="2147483977" r:id="rId8"/>
  </p:sldMasterIdLst>
  <p:notesMasterIdLst>
    <p:notesMasterId r:id="rId45"/>
  </p:notesMasterIdLst>
  <p:sldIdLst>
    <p:sldId id="256" r:id="rId9"/>
    <p:sldId id="298" r:id="rId10"/>
    <p:sldId id="297" r:id="rId11"/>
    <p:sldId id="299" r:id="rId12"/>
    <p:sldId id="310" r:id="rId13"/>
    <p:sldId id="302" r:id="rId14"/>
    <p:sldId id="258" r:id="rId15"/>
    <p:sldId id="264" r:id="rId16"/>
    <p:sldId id="260" r:id="rId17"/>
    <p:sldId id="286" r:id="rId18"/>
    <p:sldId id="261" r:id="rId19"/>
    <p:sldId id="262" r:id="rId20"/>
    <p:sldId id="278" r:id="rId21"/>
    <p:sldId id="280" r:id="rId22"/>
    <p:sldId id="265" r:id="rId23"/>
    <p:sldId id="281" r:id="rId24"/>
    <p:sldId id="266" r:id="rId25"/>
    <p:sldId id="267" r:id="rId26"/>
    <p:sldId id="277" r:id="rId27"/>
    <p:sldId id="275" r:id="rId28"/>
    <p:sldId id="294" r:id="rId29"/>
    <p:sldId id="293" r:id="rId30"/>
    <p:sldId id="282" r:id="rId31"/>
    <p:sldId id="284" r:id="rId32"/>
    <p:sldId id="271" r:id="rId33"/>
    <p:sldId id="269" r:id="rId34"/>
    <p:sldId id="270" r:id="rId35"/>
    <p:sldId id="287" r:id="rId36"/>
    <p:sldId id="272" r:id="rId37"/>
    <p:sldId id="291" r:id="rId38"/>
    <p:sldId id="273" r:id="rId39"/>
    <p:sldId id="274" r:id="rId40"/>
    <p:sldId id="289" r:id="rId41"/>
    <p:sldId id="301" r:id="rId42"/>
    <p:sldId id="288" r:id="rId43"/>
    <p:sldId id="292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4317" autoAdjust="0"/>
  </p:normalViewPr>
  <p:slideViewPr>
    <p:cSldViewPr>
      <p:cViewPr>
        <p:scale>
          <a:sx n="84" d="100"/>
          <a:sy n="84" d="100"/>
        </p:scale>
        <p:origin x="-96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C5C8F-8DBD-4DD2-89F9-5718ED7E9EE5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A14ED-732D-4B25-ADD0-B7372A28B5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3569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9804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5316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2063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7938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Вес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5419146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6325051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  <a:prstGeom prst="rect">
            <a:avLst/>
          </a:prstGeo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188225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80570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89973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  <a:prstGeom prst="rect">
            <a:avLst/>
          </a:prstGeo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95083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926928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88014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1244128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864708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655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8413871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132021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58" tIns="32629" rIns="65258" bIns="3262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78433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174605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28" y="-484008"/>
            <a:ext cx="9406999" cy="6342827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125174" y="5227722"/>
            <a:ext cx="9348366" cy="2137616"/>
            <a:chOff x="-175244" y="7318810"/>
            <a:chExt cx="13087712" cy="2992663"/>
          </a:xfrm>
        </p:grpSpPr>
        <p:sp>
          <p:nvSpPr>
            <p:cNvPr id="173" name="Равнобедренный треугольник 21"/>
            <p:cNvSpPr/>
            <p:nvPr/>
          </p:nvSpPr>
          <p:spPr>
            <a:xfrm rot="1472363">
              <a:off x="678168" y="8208432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Полилиния 173"/>
            <p:cNvSpPr/>
            <p:nvPr/>
          </p:nvSpPr>
          <p:spPr>
            <a:xfrm rot="5400000">
              <a:off x="-58330" y="7598402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Freeform 46"/>
            <p:cNvSpPr>
              <a:spLocks/>
            </p:cNvSpPr>
            <p:nvPr/>
          </p:nvSpPr>
          <p:spPr bwMode="auto">
            <a:xfrm>
              <a:off x="473112" y="7748844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6" name="Овал 1"/>
            <p:cNvSpPr/>
            <p:nvPr/>
          </p:nvSpPr>
          <p:spPr>
            <a:xfrm>
              <a:off x="293092" y="8129844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Freeform 15"/>
            <p:cNvSpPr>
              <a:spLocks/>
            </p:cNvSpPr>
            <p:nvPr/>
          </p:nvSpPr>
          <p:spPr bwMode="auto">
            <a:xfrm>
              <a:off x="-175244" y="822902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8" name="Freeform 8"/>
            <p:cNvSpPr>
              <a:spLocks/>
            </p:cNvSpPr>
            <p:nvPr/>
          </p:nvSpPr>
          <p:spPr bwMode="auto">
            <a:xfrm>
              <a:off x="760159" y="77311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9" name="Freeform 8"/>
            <p:cNvSpPr>
              <a:spLocks/>
            </p:cNvSpPr>
            <p:nvPr/>
          </p:nvSpPr>
          <p:spPr bwMode="auto">
            <a:xfrm>
              <a:off x="519304" y="9018760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1208525" y="8695421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1" name="Freeform 62"/>
            <p:cNvSpPr>
              <a:spLocks/>
            </p:cNvSpPr>
            <p:nvPr/>
          </p:nvSpPr>
          <p:spPr bwMode="auto">
            <a:xfrm rot="20972167">
              <a:off x="1502142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2" name="Freeform 16"/>
            <p:cNvSpPr>
              <a:spLocks/>
            </p:cNvSpPr>
            <p:nvPr/>
          </p:nvSpPr>
          <p:spPr bwMode="auto">
            <a:xfrm>
              <a:off x="1623547" y="8129844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3" name="Овал 1"/>
            <p:cNvSpPr/>
            <p:nvPr/>
          </p:nvSpPr>
          <p:spPr>
            <a:xfrm rot="11700000">
              <a:off x="1167974" y="7672815"/>
              <a:ext cx="668336" cy="802942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Равнобедренный треугольник 21"/>
            <p:cNvSpPr/>
            <p:nvPr/>
          </p:nvSpPr>
          <p:spPr>
            <a:xfrm>
              <a:off x="-130075" y="884054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Freeform 46"/>
            <p:cNvSpPr>
              <a:spLocks/>
            </p:cNvSpPr>
            <p:nvPr/>
          </p:nvSpPr>
          <p:spPr bwMode="auto">
            <a:xfrm>
              <a:off x="2170479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9" name="Равнобедренный треугольник 21"/>
            <p:cNvSpPr/>
            <p:nvPr/>
          </p:nvSpPr>
          <p:spPr>
            <a:xfrm rot="20627675">
              <a:off x="373949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олилиния 189"/>
            <p:cNvSpPr/>
            <p:nvPr/>
          </p:nvSpPr>
          <p:spPr>
            <a:xfrm rot="5400000">
              <a:off x="4659135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auto">
            <a:xfrm>
              <a:off x="4326513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2" name="Овал 1"/>
            <p:cNvSpPr/>
            <p:nvPr/>
          </p:nvSpPr>
          <p:spPr>
            <a:xfrm>
              <a:off x="4403668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Freeform 15"/>
            <p:cNvSpPr>
              <a:spLocks/>
            </p:cNvSpPr>
            <p:nvPr/>
          </p:nvSpPr>
          <p:spPr bwMode="auto">
            <a:xfrm>
              <a:off x="4906940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4" name="Freeform 8"/>
            <p:cNvSpPr>
              <a:spLocks/>
            </p:cNvSpPr>
            <p:nvPr/>
          </p:nvSpPr>
          <p:spPr bwMode="auto">
            <a:xfrm>
              <a:off x="3929323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6" name="Freeform 8"/>
            <p:cNvSpPr>
              <a:spLocks/>
            </p:cNvSpPr>
            <p:nvPr/>
          </p:nvSpPr>
          <p:spPr bwMode="auto">
            <a:xfrm>
              <a:off x="3433253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8" name="Равнобедренный треугольник 21"/>
            <p:cNvSpPr/>
            <p:nvPr/>
          </p:nvSpPr>
          <p:spPr>
            <a:xfrm>
              <a:off x="4340541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Овал 14"/>
            <p:cNvSpPr/>
            <p:nvPr/>
          </p:nvSpPr>
          <p:spPr>
            <a:xfrm rot="20163581" flipH="1">
              <a:off x="5134031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2592553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Freeform 15"/>
            <p:cNvSpPr>
              <a:spLocks/>
            </p:cNvSpPr>
            <p:nvPr/>
          </p:nvSpPr>
          <p:spPr bwMode="auto">
            <a:xfrm rot="21264199">
              <a:off x="3369833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3" name="Freeform 46"/>
            <p:cNvSpPr>
              <a:spLocks/>
            </p:cNvSpPr>
            <p:nvPr/>
          </p:nvSpPr>
          <p:spPr bwMode="auto">
            <a:xfrm rot="16200000">
              <a:off x="2963314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 rot="19800000">
              <a:off x="1947860" y="7318810"/>
              <a:ext cx="939958" cy="838887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5" name="Freeform 62"/>
            <p:cNvSpPr>
              <a:spLocks/>
            </p:cNvSpPr>
            <p:nvPr/>
          </p:nvSpPr>
          <p:spPr bwMode="auto">
            <a:xfrm rot="627833" flipH="1">
              <a:off x="12244131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6" name="Freeform 16"/>
            <p:cNvSpPr>
              <a:spLocks/>
            </p:cNvSpPr>
            <p:nvPr/>
          </p:nvSpPr>
          <p:spPr bwMode="auto">
            <a:xfrm flipH="1">
              <a:off x="11888342" y="7465181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7" name="Овал 14"/>
            <p:cNvSpPr/>
            <p:nvPr/>
          </p:nvSpPr>
          <p:spPr>
            <a:xfrm rot="20700000" flipH="1" flipV="1">
              <a:off x="5437143" y="7931398"/>
              <a:ext cx="536464" cy="860824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Равнобедренный треугольник 21"/>
            <p:cNvSpPr/>
            <p:nvPr/>
          </p:nvSpPr>
          <p:spPr>
            <a:xfrm rot="10800000" flipH="1" flipV="1">
              <a:off x="6393725" y="8840549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Freeform 15"/>
            <p:cNvSpPr>
              <a:spLocks/>
            </p:cNvSpPr>
            <p:nvPr/>
          </p:nvSpPr>
          <p:spPr bwMode="auto">
            <a:xfrm rot="19800000" flipH="1" flipV="1">
              <a:off x="6938279" y="8476117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1" name="Freeform 8"/>
            <p:cNvSpPr>
              <a:spLocks/>
            </p:cNvSpPr>
            <p:nvPr/>
          </p:nvSpPr>
          <p:spPr bwMode="auto">
            <a:xfrm rot="19800000" flipH="1" flipV="1">
              <a:off x="6111640" y="839033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2" name="Freeform 8"/>
            <p:cNvSpPr>
              <a:spLocks/>
            </p:cNvSpPr>
            <p:nvPr/>
          </p:nvSpPr>
          <p:spPr bwMode="auto">
            <a:xfrm rot="19800000" flipH="1" flipV="1">
              <a:off x="5676427" y="901496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4" name="Равнобедренный треугольник 21"/>
            <p:cNvSpPr/>
            <p:nvPr/>
          </p:nvSpPr>
          <p:spPr>
            <a:xfrm rot="19800000" flipH="1" flipV="1">
              <a:off x="6134156" y="748231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5" name="Freeform 46"/>
            <p:cNvSpPr>
              <a:spLocks/>
            </p:cNvSpPr>
            <p:nvPr/>
          </p:nvSpPr>
          <p:spPr bwMode="auto">
            <a:xfrm flipH="1">
              <a:off x="11986956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9" name="Равнобедренный треугольник 21"/>
            <p:cNvSpPr/>
            <p:nvPr/>
          </p:nvSpPr>
          <p:spPr>
            <a:xfrm rot="972325" flipH="1">
              <a:off x="997584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0" name="Полилиния 219"/>
            <p:cNvSpPr/>
            <p:nvPr/>
          </p:nvSpPr>
          <p:spPr>
            <a:xfrm rot="16200000" flipH="1">
              <a:off x="9299480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1" name="Freeform 46"/>
            <p:cNvSpPr>
              <a:spLocks/>
            </p:cNvSpPr>
            <p:nvPr/>
          </p:nvSpPr>
          <p:spPr bwMode="auto">
            <a:xfrm flipH="1">
              <a:off x="9830922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2" name="Овал 1"/>
            <p:cNvSpPr/>
            <p:nvPr/>
          </p:nvSpPr>
          <p:spPr>
            <a:xfrm flipH="1">
              <a:off x="9650902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3" name="Freeform 15"/>
            <p:cNvSpPr>
              <a:spLocks/>
            </p:cNvSpPr>
            <p:nvPr/>
          </p:nvSpPr>
          <p:spPr bwMode="auto">
            <a:xfrm flipH="1">
              <a:off x="8990145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4" name="Freeform 8"/>
            <p:cNvSpPr>
              <a:spLocks/>
            </p:cNvSpPr>
            <p:nvPr/>
          </p:nvSpPr>
          <p:spPr bwMode="auto">
            <a:xfrm flipH="1">
              <a:off x="10070265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6" name="Freeform 8"/>
            <p:cNvSpPr>
              <a:spLocks/>
            </p:cNvSpPr>
            <p:nvPr/>
          </p:nvSpPr>
          <p:spPr bwMode="auto">
            <a:xfrm flipH="1">
              <a:off x="10566335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8" name="Равнобедренный треугольник 21"/>
            <p:cNvSpPr/>
            <p:nvPr/>
          </p:nvSpPr>
          <p:spPr>
            <a:xfrm flipH="1">
              <a:off x="9227735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0" name="Овал 14"/>
            <p:cNvSpPr/>
            <p:nvPr/>
          </p:nvSpPr>
          <p:spPr>
            <a:xfrm rot="1436419">
              <a:off x="8924789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1" name="Полилиния 230"/>
            <p:cNvSpPr/>
            <p:nvPr/>
          </p:nvSpPr>
          <p:spPr>
            <a:xfrm flipH="1">
              <a:off x="11113951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2" name="Freeform 15"/>
            <p:cNvSpPr>
              <a:spLocks/>
            </p:cNvSpPr>
            <p:nvPr/>
          </p:nvSpPr>
          <p:spPr bwMode="auto">
            <a:xfrm rot="335801" flipH="1">
              <a:off x="10701825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3" name="Freeform 46"/>
            <p:cNvSpPr>
              <a:spLocks/>
            </p:cNvSpPr>
            <p:nvPr/>
          </p:nvSpPr>
          <p:spPr bwMode="auto">
            <a:xfrm rot="5400000" flipH="1">
              <a:off x="11194121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5" name="Полилиния 234"/>
            <p:cNvSpPr/>
            <p:nvPr/>
          </p:nvSpPr>
          <p:spPr>
            <a:xfrm flipH="1">
              <a:off x="8077484" y="7885740"/>
              <a:ext cx="283334" cy="3770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6" name="Полилиния 235"/>
            <p:cNvSpPr/>
            <p:nvPr/>
          </p:nvSpPr>
          <p:spPr>
            <a:xfrm flipH="1">
              <a:off x="7923754" y="8216754"/>
              <a:ext cx="590794" cy="7862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7" name="Полилиния 236"/>
            <p:cNvSpPr/>
            <p:nvPr/>
          </p:nvSpPr>
          <p:spPr>
            <a:xfrm flipH="1">
              <a:off x="7755358" y="8964326"/>
              <a:ext cx="927586" cy="123453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8" name="Овал 1"/>
            <p:cNvSpPr/>
            <p:nvPr/>
          </p:nvSpPr>
          <p:spPr>
            <a:xfrm>
              <a:off x="8464220" y="783865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9" name="Овал 1"/>
            <p:cNvSpPr/>
            <p:nvPr/>
          </p:nvSpPr>
          <p:spPr>
            <a:xfrm>
              <a:off x="8724618" y="8551275"/>
              <a:ext cx="171014" cy="205458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0" name="Freeform 8"/>
            <p:cNvSpPr>
              <a:spLocks/>
            </p:cNvSpPr>
            <p:nvPr/>
          </p:nvSpPr>
          <p:spPr bwMode="auto">
            <a:xfrm>
              <a:off x="7189299" y="7836170"/>
              <a:ext cx="707709" cy="631611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1" name="Freeform 46"/>
            <p:cNvSpPr>
              <a:spLocks/>
            </p:cNvSpPr>
            <p:nvPr/>
          </p:nvSpPr>
          <p:spPr bwMode="auto">
            <a:xfrm>
              <a:off x="7603443" y="8664283"/>
              <a:ext cx="151916" cy="22506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2" name="Freeform 46"/>
            <p:cNvSpPr>
              <a:spLocks/>
            </p:cNvSpPr>
            <p:nvPr/>
          </p:nvSpPr>
          <p:spPr bwMode="auto">
            <a:xfrm>
              <a:off x="6859600" y="7626765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</p:grpSp>
      <p:sp>
        <p:nvSpPr>
          <p:cNvPr id="225" name="Равнобедренный треугольник 21"/>
          <p:cNvSpPr/>
          <p:nvPr/>
        </p:nvSpPr>
        <p:spPr>
          <a:xfrm flipH="1">
            <a:off x="5121879" y="113063"/>
            <a:ext cx="5440937" cy="4775518"/>
          </a:xfrm>
          <a:custGeom>
            <a:avLst/>
            <a:gdLst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0 w 3379634"/>
              <a:gd name="connsiteY0" fmla="*/ 4132194 h 4195683"/>
              <a:gd name="connsiteX1" fmla="*/ 1253709 w 3379634"/>
              <a:gd name="connsiteY1" fmla="*/ 2388340 h 4195683"/>
              <a:gd name="connsiteX2" fmla="*/ 204865 w 3379634"/>
              <a:gd name="connsiteY2" fmla="*/ 2690614 h 4195683"/>
              <a:gd name="connsiteX3" fmla="*/ 1279294 w 3379634"/>
              <a:gd name="connsiteY3" fmla="*/ 1196129 h 4195683"/>
              <a:gd name="connsiteX4" fmla="*/ 716139 w 3379634"/>
              <a:gd name="connsiteY4" fmla="*/ 1251874 h 4195683"/>
              <a:gd name="connsiteX5" fmla="*/ 1652243 w 3379634"/>
              <a:gd name="connsiteY5" fmla="*/ 0 h 4195683"/>
              <a:gd name="connsiteX6" fmla="*/ 2588347 w 3379634"/>
              <a:gd name="connsiteY6" fmla="*/ 1251874 h 4195683"/>
              <a:gd name="connsiteX7" fmla="*/ 2039998 w 3379634"/>
              <a:gd name="connsiteY7" fmla="*/ 1054397 h 4195683"/>
              <a:gd name="connsiteX8" fmla="*/ 1946914 w 3379634"/>
              <a:gd name="connsiteY8" fmla="*/ 1149071 h 4195683"/>
              <a:gd name="connsiteX9" fmla="*/ 3099621 w 3379634"/>
              <a:gd name="connsiteY9" fmla="*/ 2690614 h 4195683"/>
              <a:gd name="connsiteX10" fmla="*/ 2250145 w 3379634"/>
              <a:gd name="connsiteY10" fmla="*/ 2621702 h 4195683"/>
              <a:gd name="connsiteX11" fmla="*/ 3379634 w 3379634"/>
              <a:gd name="connsiteY11" fmla="*/ 4132194 h 4195683"/>
              <a:gd name="connsiteX12" fmla="*/ 63489 w 3379634"/>
              <a:gd name="connsiteY12" fmla="*/ 4195683 h 4195683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2777447 w 4903372"/>
              <a:gd name="connsiteY0" fmla="*/ 2388340 h 4618944"/>
              <a:gd name="connsiteX1" fmla="*/ 1728603 w 4903372"/>
              <a:gd name="connsiteY1" fmla="*/ 2690614 h 4618944"/>
              <a:gd name="connsiteX2" fmla="*/ 2803032 w 4903372"/>
              <a:gd name="connsiteY2" fmla="*/ 1196129 h 4618944"/>
              <a:gd name="connsiteX3" fmla="*/ 2239877 w 4903372"/>
              <a:gd name="connsiteY3" fmla="*/ 1251874 h 4618944"/>
              <a:gd name="connsiteX4" fmla="*/ 3175981 w 4903372"/>
              <a:gd name="connsiteY4" fmla="*/ 0 h 4618944"/>
              <a:gd name="connsiteX5" fmla="*/ 4112085 w 4903372"/>
              <a:gd name="connsiteY5" fmla="*/ 1251874 h 4618944"/>
              <a:gd name="connsiteX6" fmla="*/ 3563736 w 4903372"/>
              <a:gd name="connsiteY6" fmla="*/ 1054397 h 4618944"/>
              <a:gd name="connsiteX7" fmla="*/ 3470652 w 4903372"/>
              <a:gd name="connsiteY7" fmla="*/ 1149071 h 4618944"/>
              <a:gd name="connsiteX8" fmla="*/ 4623359 w 4903372"/>
              <a:gd name="connsiteY8" fmla="*/ 2690614 h 4618944"/>
              <a:gd name="connsiteX9" fmla="*/ 3773883 w 4903372"/>
              <a:gd name="connsiteY9" fmla="*/ 2621702 h 4618944"/>
              <a:gd name="connsiteX10" fmla="*/ 4903372 w 4903372"/>
              <a:gd name="connsiteY10" fmla="*/ 4132194 h 4618944"/>
              <a:gd name="connsiteX11" fmla="*/ 0 w 4903372"/>
              <a:gd name="connsiteY11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56247 w 4903372"/>
              <a:gd name="connsiteY8" fmla="*/ 2833333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5466561"/>
              <a:gd name="connsiteY0" fmla="*/ 2690614 h 4618944"/>
              <a:gd name="connsiteX1" fmla="*/ 2803032 w 5466561"/>
              <a:gd name="connsiteY1" fmla="*/ 1196129 h 4618944"/>
              <a:gd name="connsiteX2" fmla="*/ 2239877 w 5466561"/>
              <a:gd name="connsiteY2" fmla="*/ 1251874 h 4618944"/>
              <a:gd name="connsiteX3" fmla="*/ 3175981 w 5466561"/>
              <a:gd name="connsiteY3" fmla="*/ 0 h 4618944"/>
              <a:gd name="connsiteX4" fmla="*/ 4129721 w 5466561"/>
              <a:gd name="connsiteY4" fmla="*/ 1304781 h 4618944"/>
              <a:gd name="connsiteX5" fmla="*/ 3457921 w 5466561"/>
              <a:gd name="connsiteY5" fmla="*/ 1248392 h 4618944"/>
              <a:gd name="connsiteX6" fmla="*/ 3417745 w 5466561"/>
              <a:gd name="connsiteY6" fmla="*/ 1395973 h 4618944"/>
              <a:gd name="connsiteX7" fmla="*/ 4623359 w 5466561"/>
              <a:gd name="connsiteY7" fmla="*/ 2690614 h 4618944"/>
              <a:gd name="connsiteX8" fmla="*/ 3756247 w 5466561"/>
              <a:gd name="connsiteY8" fmla="*/ 2833333 h 4618944"/>
              <a:gd name="connsiteX9" fmla="*/ 4903372 w 5466561"/>
              <a:gd name="connsiteY9" fmla="*/ 4132194 h 4618944"/>
              <a:gd name="connsiteX10" fmla="*/ 0 w 5466561"/>
              <a:gd name="connsiteY10" fmla="*/ 4618944 h 4618944"/>
              <a:gd name="connsiteX0" fmla="*/ 1728603 w 4892480"/>
              <a:gd name="connsiteY0" fmla="*/ 2690614 h 4618944"/>
              <a:gd name="connsiteX1" fmla="*/ 2803032 w 4892480"/>
              <a:gd name="connsiteY1" fmla="*/ 1196129 h 4618944"/>
              <a:gd name="connsiteX2" fmla="*/ 2239877 w 4892480"/>
              <a:gd name="connsiteY2" fmla="*/ 1251874 h 4618944"/>
              <a:gd name="connsiteX3" fmla="*/ 3175981 w 4892480"/>
              <a:gd name="connsiteY3" fmla="*/ 0 h 4618944"/>
              <a:gd name="connsiteX4" fmla="*/ 4129721 w 4892480"/>
              <a:gd name="connsiteY4" fmla="*/ 1304781 h 4618944"/>
              <a:gd name="connsiteX5" fmla="*/ 3457921 w 4892480"/>
              <a:gd name="connsiteY5" fmla="*/ 1248392 h 4618944"/>
              <a:gd name="connsiteX6" fmla="*/ 3417745 w 4892480"/>
              <a:gd name="connsiteY6" fmla="*/ 1395973 h 4618944"/>
              <a:gd name="connsiteX7" fmla="*/ 4623359 w 4892480"/>
              <a:gd name="connsiteY7" fmla="*/ 2690614 h 4618944"/>
              <a:gd name="connsiteX8" fmla="*/ 3756247 w 4892480"/>
              <a:gd name="connsiteY8" fmla="*/ 2833333 h 4618944"/>
              <a:gd name="connsiteX9" fmla="*/ 4268482 w 4892480"/>
              <a:gd name="connsiteY9" fmla="*/ 4238009 h 4618944"/>
              <a:gd name="connsiteX10" fmla="*/ 0 w 4892480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62543" h="4618944">
                <a:moveTo>
                  <a:pt x="0" y="2778793"/>
                </a:moveTo>
                <a:cubicBezTo>
                  <a:pt x="2104092" y="2844979"/>
                  <a:pt x="3348355" y="1168599"/>
                  <a:pt x="3173095" y="1196129"/>
                </a:cubicBezTo>
                <a:cubicBezTo>
                  <a:pt x="2997835" y="1223659"/>
                  <a:pt x="2823638" y="1251874"/>
                  <a:pt x="2609940" y="1251874"/>
                </a:cubicBezTo>
                <a:lnTo>
                  <a:pt x="3546044" y="0"/>
                </a:lnTo>
                <a:cubicBezTo>
                  <a:pt x="3702295" y="467350"/>
                  <a:pt x="3853175" y="882146"/>
                  <a:pt x="4499784" y="1304781"/>
                </a:cubicBezTo>
                <a:cubicBezTo>
                  <a:pt x="5146393" y="1727416"/>
                  <a:pt x="3934889" y="1265526"/>
                  <a:pt x="3827984" y="1248392"/>
                </a:cubicBezTo>
                <a:cubicBezTo>
                  <a:pt x="3721079" y="1231258"/>
                  <a:pt x="3646476" y="1140906"/>
                  <a:pt x="3787808" y="1395973"/>
                </a:cubicBezTo>
                <a:cubicBezTo>
                  <a:pt x="4030957" y="2156723"/>
                  <a:pt x="4937005" y="2451054"/>
                  <a:pt x="4993422" y="2690614"/>
                </a:cubicBezTo>
                <a:cubicBezTo>
                  <a:pt x="5049839" y="2930174"/>
                  <a:pt x="4185456" y="2575434"/>
                  <a:pt x="4126310" y="2833333"/>
                </a:cubicBezTo>
                <a:cubicBezTo>
                  <a:pt x="4067164" y="3091232"/>
                  <a:pt x="6318736" y="4703070"/>
                  <a:pt x="4638545" y="4238009"/>
                </a:cubicBezTo>
                <a:cubicBezTo>
                  <a:pt x="2958354" y="3772948"/>
                  <a:pt x="2145893" y="4265135"/>
                  <a:pt x="370063" y="4618944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64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20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4200000"/>
            </a:lightRig>
          </a:scene3d>
          <a:sp3d prstMaterial="dkEdge">
            <a:bevelT w="146050" h="146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06" tIns="32653" rIns="65306" bIns="3265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5D5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0" tIns="22570" rIns="45140" bIns="22570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172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97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614" indent="-266614" algn="l" defTabSz="7109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663" indent="-222178" algn="l" defTabSz="71097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713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96" indent="-177743" algn="l" defTabSz="71097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682" indent="-177743" algn="l" defTabSz="71097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516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651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13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622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8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97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455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93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42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90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39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87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953" y="-582873"/>
            <a:ext cx="9995948" cy="6981439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2425087" y="279991"/>
            <a:ext cx="7747310" cy="3602493"/>
            <a:chOff x="5945455" y="1704256"/>
            <a:chExt cx="6194248" cy="2880320"/>
          </a:xfrm>
        </p:grpSpPr>
        <p:sp>
          <p:nvSpPr>
            <p:cNvPr id="7" name="Овал 6"/>
            <p:cNvSpPr/>
            <p:nvPr/>
          </p:nvSpPr>
          <p:spPr>
            <a:xfrm>
              <a:off x="7480920" y="1704256"/>
              <a:ext cx="2880320" cy="2880320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 rot="17100000">
              <a:off x="8538523" y="47292"/>
              <a:ext cx="1008112" cy="6194248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FF0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5" tIns="22567" rIns="45135" bIns="2256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E47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8" tIns="32649" rIns="65298" bIns="3264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194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964" r:id="rId4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8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82" indent="-266582" algn="l" defTabSz="7108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94" indent="-222151" algn="l" defTabSz="7108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60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046" indent="-177722" algn="l" defTabSz="71088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490" indent="-177722" algn="l" defTabSz="71088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931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373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81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260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42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85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327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769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211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653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096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538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691" y="-481613"/>
            <a:ext cx="9566777" cy="7922488"/>
          </a:xfrm>
          <a:prstGeom prst="rect">
            <a:avLst/>
          </a:prstGeom>
        </p:spPr>
      </p:pic>
      <p:sp>
        <p:nvSpPr>
          <p:cNvPr id="5" name="Овал 1068"/>
          <p:cNvSpPr/>
          <p:nvPr/>
        </p:nvSpPr>
        <p:spPr>
          <a:xfrm rot="20700000">
            <a:off x="4480661" y="83223"/>
            <a:ext cx="7953104" cy="7097932"/>
          </a:xfrm>
          <a:custGeom>
            <a:avLst/>
            <a:gdLst/>
            <a:ahLst/>
            <a:cxnLst/>
            <a:rect l="l" t="t" r="r" b="b"/>
            <a:pathLst>
              <a:path w="7807743" h="6968199">
                <a:moveTo>
                  <a:pt x="4679614" y="0"/>
                </a:moveTo>
                <a:lnTo>
                  <a:pt x="5015070" y="503119"/>
                </a:lnTo>
                <a:lnTo>
                  <a:pt x="5199571" y="134165"/>
                </a:lnTo>
                <a:lnTo>
                  <a:pt x="5568573" y="67082"/>
                </a:lnTo>
                <a:lnTo>
                  <a:pt x="5727914" y="368954"/>
                </a:lnTo>
                <a:lnTo>
                  <a:pt x="5535027" y="763064"/>
                </a:lnTo>
                <a:lnTo>
                  <a:pt x="6155621" y="737908"/>
                </a:lnTo>
                <a:lnTo>
                  <a:pt x="5962734" y="1132018"/>
                </a:lnTo>
                <a:lnTo>
                  <a:pt x="5333753" y="1190715"/>
                </a:lnTo>
                <a:lnTo>
                  <a:pt x="5157639" y="1534513"/>
                </a:lnTo>
                <a:lnTo>
                  <a:pt x="5786619" y="1509357"/>
                </a:lnTo>
                <a:lnTo>
                  <a:pt x="5593732" y="1903467"/>
                </a:lnTo>
                <a:lnTo>
                  <a:pt x="5335570" y="1927242"/>
                </a:lnTo>
                <a:cubicBezTo>
                  <a:pt x="5592054" y="2170343"/>
                  <a:pt x="5785015" y="2479297"/>
                  <a:pt x="5888472" y="2826865"/>
                </a:cubicBezTo>
                <a:lnTo>
                  <a:pt x="6046598" y="2515595"/>
                </a:lnTo>
                <a:lnTo>
                  <a:pt x="6549782" y="2465283"/>
                </a:lnTo>
                <a:lnTo>
                  <a:pt x="6273031" y="3010329"/>
                </a:lnTo>
                <a:lnTo>
                  <a:pt x="6650419" y="2968402"/>
                </a:lnTo>
                <a:lnTo>
                  <a:pt x="6927170" y="2440127"/>
                </a:lnTo>
                <a:lnTo>
                  <a:pt x="7430354" y="2389816"/>
                </a:lnTo>
                <a:lnTo>
                  <a:pt x="7153603" y="2918091"/>
                </a:lnTo>
                <a:lnTo>
                  <a:pt x="7564537" y="2892935"/>
                </a:lnTo>
                <a:lnTo>
                  <a:pt x="7807743" y="3161265"/>
                </a:lnTo>
                <a:lnTo>
                  <a:pt x="7614855" y="3454751"/>
                </a:lnTo>
                <a:lnTo>
                  <a:pt x="7161990" y="3488292"/>
                </a:lnTo>
                <a:lnTo>
                  <a:pt x="7497446" y="3991411"/>
                </a:lnTo>
                <a:lnTo>
                  <a:pt x="7044580" y="4041723"/>
                </a:lnTo>
                <a:lnTo>
                  <a:pt x="6683964" y="3538604"/>
                </a:lnTo>
                <a:lnTo>
                  <a:pt x="6281417" y="3563760"/>
                </a:lnTo>
                <a:lnTo>
                  <a:pt x="6633646" y="4075264"/>
                </a:lnTo>
                <a:lnTo>
                  <a:pt x="6172394" y="4117191"/>
                </a:lnTo>
                <a:lnTo>
                  <a:pt x="5941623" y="3795228"/>
                </a:lnTo>
                <a:cubicBezTo>
                  <a:pt x="5870883" y="4196167"/>
                  <a:pt x="5683207" y="4556703"/>
                  <a:pt x="5414364" y="4840204"/>
                </a:cubicBezTo>
                <a:lnTo>
                  <a:pt x="5845324" y="4804787"/>
                </a:lnTo>
                <a:lnTo>
                  <a:pt x="6138848" y="5207282"/>
                </a:lnTo>
                <a:lnTo>
                  <a:pt x="5518254" y="5240824"/>
                </a:lnTo>
                <a:lnTo>
                  <a:pt x="5727914" y="5534310"/>
                </a:lnTo>
                <a:lnTo>
                  <a:pt x="6348508" y="5500768"/>
                </a:lnTo>
                <a:lnTo>
                  <a:pt x="6642032" y="5894878"/>
                </a:lnTo>
                <a:lnTo>
                  <a:pt x="6021439" y="5936805"/>
                </a:lnTo>
                <a:lnTo>
                  <a:pt x="6256258" y="6263832"/>
                </a:lnTo>
                <a:lnTo>
                  <a:pt x="6130462" y="6599245"/>
                </a:lnTo>
                <a:lnTo>
                  <a:pt x="5778233" y="6590860"/>
                </a:lnTo>
                <a:lnTo>
                  <a:pt x="5518254" y="6230291"/>
                </a:lnTo>
                <a:lnTo>
                  <a:pt x="5233117" y="6775337"/>
                </a:lnTo>
                <a:lnTo>
                  <a:pt x="4964752" y="6414768"/>
                </a:lnTo>
                <a:lnTo>
                  <a:pt x="5249889" y="5852952"/>
                </a:lnTo>
                <a:lnTo>
                  <a:pt x="5015070" y="5534310"/>
                </a:lnTo>
                <a:lnTo>
                  <a:pt x="4729932" y="6079355"/>
                </a:lnTo>
                <a:lnTo>
                  <a:pt x="4461567" y="5718787"/>
                </a:lnTo>
                <a:lnTo>
                  <a:pt x="4638176" y="5360263"/>
                </a:lnTo>
                <a:cubicBezTo>
                  <a:pt x="4410533" y="5449155"/>
                  <a:pt x="4162744" y="5496611"/>
                  <a:pt x="3903871" y="5496611"/>
                </a:cubicBezTo>
                <a:cubicBezTo>
                  <a:pt x="3749181" y="5496611"/>
                  <a:pt x="3598449" y="5479666"/>
                  <a:pt x="3453731" y="5446168"/>
                </a:cubicBezTo>
                <a:lnTo>
                  <a:pt x="3715177" y="5802640"/>
                </a:lnTo>
                <a:lnTo>
                  <a:pt x="3522290" y="6196750"/>
                </a:lnTo>
                <a:lnTo>
                  <a:pt x="3144902" y="5718787"/>
                </a:lnTo>
                <a:lnTo>
                  <a:pt x="2977174" y="6070970"/>
                </a:lnTo>
                <a:lnTo>
                  <a:pt x="3346175" y="6574089"/>
                </a:lnTo>
                <a:lnTo>
                  <a:pt x="3144902" y="6968199"/>
                </a:lnTo>
                <a:lnTo>
                  <a:pt x="2784286" y="6481851"/>
                </a:lnTo>
                <a:lnTo>
                  <a:pt x="2591399" y="6884346"/>
                </a:lnTo>
                <a:lnTo>
                  <a:pt x="2255943" y="6951428"/>
                </a:lnTo>
                <a:lnTo>
                  <a:pt x="2063056" y="6649557"/>
                </a:lnTo>
                <a:lnTo>
                  <a:pt x="2230784" y="6280603"/>
                </a:lnTo>
                <a:lnTo>
                  <a:pt x="1618576" y="6356071"/>
                </a:lnTo>
                <a:lnTo>
                  <a:pt x="1836623" y="5911649"/>
                </a:lnTo>
                <a:lnTo>
                  <a:pt x="2448830" y="5844566"/>
                </a:lnTo>
                <a:lnTo>
                  <a:pt x="2608172" y="5517539"/>
                </a:lnTo>
                <a:lnTo>
                  <a:pt x="1995964" y="5584622"/>
                </a:lnTo>
                <a:lnTo>
                  <a:pt x="2205624" y="5140200"/>
                </a:lnTo>
                <a:lnTo>
                  <a:pt x="2674021" y="5089569"/>
                </a:lnTo>
                <a:cubicBezTo>
                  <a:pt x="2343722" y="4848230"/>
                  <a:pt x="2089325" y="4510018"/>
                  <a:pt x="1952206" y="4116539"/>
                </a:cubicBezTo>
                <a:lnTo>
                  <a:pt x="1769531" y="4511301"/>
                </a:lnTo>
                <a:lnTo>
                  <a:pt x="1316665" y="4553228"/>
                </a:lnTo>
                <a:lnTo>
                  <a:pt x="1559871" y="3991411"/>
                </a:lnTo>
                <a:lnTo>
                  <a:pt x="1157324" y="4033338"/>
                </a:lnTo>
                <a:lnTo>
                  <a:pt x="888959" y="4595154"/>
                </a:lnTo>
                <a:lnTo>
                  <a:pt x="587048" y="4620310"/>
                </a:lnTo>
                <a:lnTo>
                  <a:pt x="436093" y="4628695"/>
                </a:lnTo>
                <a:lnTo>
                  <a:pt x="687685" y="4066879"/>
                </a:lnTo>
                <a:lnTo>
                  <a:pt x="243205" y="4117191"/>
                </a:lnTo>
                <a:lnTo>
                  <a:pt x="0" y="3865631"/>
                </a:lnTo>
                <a:lnTo>
                  <a:pt x="184501" y="3546989"/>
                </a:lnTo>
                <a:lnTo>
                  <a:pt x="587048" y="3505063"/>
                </a:lnTo>
                <a:lnTo>
                  <a:pt x="226433" y="3035485"/>
                </a:lnTo>
                <a:lnTo>
                  <a:pt x="729617" y="2985173"/>
                </a:lnTo>
                <a:lnTo>
                  <a:pt x="1090232" y="3471522"/>
                </a:lnTo>
                <a:lnTo>
                  <a:pt x="1467621" y="3429595"/>
                </a:lnTo>
                <a:lnTo>
                  <a:pt x="1107005" y="2960017"/>
                </a:lnTo>
                <a:lnTo>
                  <a:pt x="1601803" y="2909705"/>
                </a:lnTo>
                <a:lnTo>
                  <a:pt x="1841112" y="3225116"/>
                </a:lnTo>
                <a:cubicBezTo>
                  <a:pt x="1877021" y="2841011"/>
                  <a:pt x="2018347" y="2487515"/>
                  <a:pt x="2237439" y="2194879"/>
                </a:cubicBezTo>
                <a:lnTo>
                  <a:pt x="1945646" y="2222109"/>
                </a:lnTo>
                <a:lnTo>
                  <a:pt x="1685667" y="1869926"/>
                </a:lnTo>
                <a:lnTo>
                  <a:pt x="2297875" y="1786073"/>
                </a:lnTo>
                <a:lnTo>
                  <a:pt x="2071442" y="1467431"/>
                </a:lnTo>
                <a:lnTo>
                  <a:pt x="1442461" y="1526128"/>
                </a:lnTo>
                <a:lnTo>
                  <a:pt x="1182483" y="1173944"/>
                </a:lnTo>
                <a:lnTo>
                  <a:pt x="1794690" y="1090091"/>
                </a:lnTo>
                <a:lnTo>
                  <a:pt x="1551485" y="746293"/>
                </a:lnTo>
                <a:lnTo>
                  <a:pt x="1652121" y="419266"/>
                </a:lnTo>
                <a:lnTo>
                  <a:pt x="2021124" y="419266"/>
                </a:lnTo>
                <a:lnTo>
                  <a:pt x="2264329" y="737908"/>
                </a:lnTo>
                <a:lnTo>
                  <a:pt x="2507535" y="184477"/>
                </a:lnTo>
                <a:lnTo>
                  <a:pt x="2792673" y="578587"/>
                </a:lnTo>
                <a:lnTo>
                  <a:pt x="2541081" y="1132018"/>
                </a:lnTo>
                <a:lnTo>
                  <a:pt x="2767514" y="1433889"/>
                </a:lnTo>
                <a:lnTo>
                  <a:pt x="2993946" y="880458"/>
                </a:lnTo>
                <a:lnTo>
                  <a:pt x="3287471" y="1274568"/>
                </a:lnTo>
                <a:lnTo>
                  <a:pt x="3194953" y="1478081"/>
                </a:lnTo>
                <a:cubicBezTo>
                  <a:pt x="3415509" y="1395044"/>
                  <a:pt x="3654549" y="1351025"/>
                  <a:pt x="3903871" y="1351025"/>
                </a:cubicBezTo>
                <a:cubicBezTo>
                  <a:pt x="4009321" y="1351025"/>
                  <a:pt x="4112932" y="1358899"/>
                  <a:pt x="4213761" y="1376677"/>
                </a:cubicBezTo>
                <a:lnTo>
                  <a:pt x="4100952" y="1207486"/>
                </a:lnTo>
                <a:lnTo>
                  <a:pt x="4310612" y="771449"/>
                </a:lnTo>
                <a:lnTo>
                  <a:pt x="4646068" y="1266183"/>
                </a:lnTo>
                <a:lnTo>
                  <a:pt x="4805410" y="939156"/>
                </a:lnTo>
                <a:lnTo>
                  <a:pt x="4461567" y="444422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00BEFF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0" tIns="22564" rIns="45130" bIns="22564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70C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8302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63" r:id="rId4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0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50" indent="-266550" algn="l" defTabSz="7108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25" indent="-222124" algn="l" defTabSz="710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499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896" indent="-177701" algn="l" defTabSz="7108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298" indent="-177701" algn="l" defTabSz="7108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6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0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4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897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0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1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5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9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3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7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1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255" y="-582875"/>
            <a:ext cx="9927719" cy="6223549"/>
          </a:xfrm>
          <a:prstGeom prst="rect">
            <a:avLst/>
          </a:prstGeom>
        </p:spPr>
      </p:pic>
      <p:sp>
        <p:nvSpPr>
          <p:cNvPr id="5" name="Freeform 7"/>
          <p:cNvSpPr>
            <a:spLocks/>
          </p:cNvSpPr>
          <p:nvPr/>
        </p:nvSpPr>
        <p:spPr bwMode="auto">
          <a:xfrm rot="10800000">
            <a:off x="5279333" y="148871"/>
            <a:ext cx="3870321" cy="4066816"/>
          </a:xfrm>
          <a:custGeom>
            <a:avLst/>
            <a:gdLst>
              <a:gd name="T0" fmla="*/ 531 w 1300"/>
              <a:gd name="T1" fmla="*/ 176 h 1367"/>
              <a:gd name="T2" fmla="*/ 469 w 1300"/>
              <a:gd name="T3" fmla="*/ 252 h 1367"/>
              <a:gd name="T4" fmla="*/ 431 w 1300"/>
              <a:gd name="T5" fmla="*/ 293 h 1367"/>
              <a:gd name="T6" fmla="*/ 385 w 1300"/>
              <a:gd name="T7" fmla="*/ 303 h 1367"/>
              <a:gd name="T8" fmla="*/ 278 w 1300"/>
              <a:gd name="T9" fmla="*/ 70 h 1367"/>
              <a:gd name="T10" fmla="*/ 211 w 1300"/>
              <a:gd name="T11" fmla="*/ 9 h 1367"/>
              <a:gd name="T12" fmla="*/ 137 w 1300"/>
              <a:gd name="T13" fmla="*/ 77 h 1367"/>
              <a:gd name="T14" fmla="*/ 193 w 1300"/>
              <a:gd name="T15" fmla="*/ 235 h 1367"/>
              <a:gd name="T16" fmla="*/ 319 w 1300"/>
              <a:gd name="T17" fmla="*/ 404 h 1367"/>
              <a:gd name="T18" fmla="*/ 333 w 1300"/>
              <a:gd name="T19" fmla="*/ 491 h 1367"/>
              <a:gd name="T20" fmla="*/ 251 w 1300"/>
              <a:gd name="T21" fmla="*/ 508 h 1367"/>
              <a:gd name="T22" fmla="*/ 223 w 1300"/>
              <a:gd name="T23" fmla="*/ 599 h 1367"/>
              <a:gd name="T24" fmla="*/ 172 w 1300"/>
              <a:gd name="T25" fmla="*/ 663 h 1367"/>
              <a:gd name="T26" fmla="*/ 24 w 1300"/>
              <a:gd name="T27" fmla="*/ 733 h 1367"/>
              <a:gd name="T28" fmla="*/ 62 w 1300"/>
              <a:gd name="T29" fmla="*/ 778 h 1367"/>
              <a:gd name="T30" fmla="*/ 185 w 1300"/>
              <a:gd name="T31" fmla="*/ 802 h 1367"/>
              <a:gd name="T32" fmla="*/ 231 w 1300"/>
              <a:gd name="T33" fmla="*/ 836 h 1367"/>
              <a:gd name="T34" fmla="*/ 128 w 1300"/>
              <a:gd name="T35" fmla="*/ 994 h 1367"/>
              <a:gd name="T36" fmla="*/ 183 w 1300"/>
              <a:gd name="T37" fmla="*/ 1003 h 1367"/>
              <a:gd name="T38" fmla="*/ 250 w 1300"/>
              <a:gd name="T39" fmla="*/ 1136 h 1367"/>
              <a:gd name="T40" fmla="*/ 306 w 1300"/>
              <a:gd name="T41" fmla="*/ 1294 h 1367"/>
              <a:gd name="T42" fmla="*/ 370 w 1300"/>
              <a:gd name="T43" fmla="*/ 1233 h 1367"/>
              <a:gd name="T44" fmla="*/ 461 w 1300"/>
              <a:gd name="T45" fmla="*/ 1176 h 1367"/>
              <a:gd name="T46" fmla="*/ 510 w 1300"/>
              <a:gd name="T47" fmla="*/ 1061 h 1367"/>
              <a:gd name="T48" fmla="*/ 560 w 1300"/>
              <a:gd name="T49" fmla="*/ 1034 h 1367"/>
              <a:gd name="T50" fmla="*/ 601 w 1300"/>
              <a:gd name="T51" fmla="*/ 1072 h 1367"/>
              <a:gd name="T52" fmla="*/ 613 w 1300"/>
              <a:gd name="T53" fmla="*/ 1139 h 1367"/>
              <a:gd name="T54" fmla="*/ 678 w 1300"/>
              <a:gd name="T55" fmla="*/ 1194 h 1367"/>
              <a:gd name="T56" fmla="*/ 705 w 1300"/>
              <a:gd name="T57" fmla="*/ 1275 h 1367"/>
              <a:gd name="T58" fmla="*/ 775 w 1300"/>
              <a:gd name="T59" fmla="*/ 1223 h 1367"/>
              <a:gd name="T60" fmla="*/ 823 w 1300"/>
              <a:gd name="T61" fmla="*/ 1219 h 1367"/>
              <a:gd name="T62" fmla="*/ 896 w 1300"/>
              <a:gd name="T63" fmla="*/ 1273 h 1367"/>
              <a:gd name="T64" fmla="*/ 1035 w 1300"/>
              <a:gd name="T65" fmla="*/ 1300 h 1367"/>
              <a:gd name="T66" fmla="*/ 1100 w 1300"/>
              <a:gd name="T67" fmla="*/ 1356 h 1367"/>
              <a:gd name="T68" fmla="*/ 1146 w 1300"/>
              <a:gd name="T69" fmla="*/ 1314 h 1367"/>
              <a:gd name="T70" fmla="*/ 1163 w 1300"/>
              <a:gd name="T71" fmla="*/ 1151 h 1367"/>
              <a:gd name="T72" fmla="*/ 1138 w 1300"/>
              <a:gd name="T73" fmla="*/ 971 h 1367"/>
              <a:gd name="T74" fmla="*/ 1206 w 1300"/>
              <a:gd name="T75" fmla="*/ 908 h 1367"/>
              <a:gd name="T76" fmla="*/ 1191 w 1300"/>
              <a:gd name="T77" fmla="*/ 848 h 1367"/>
              <a:gd name="T78" fmla="*/ 1230 w 1300"/>
              <a:gd name="T79" fmla="*/ 806 h 1367"/>
              <a:gd name="T80" fmla="*/ 1291 w 1300"/>
              <a:gd name="T81" fmla="*/ 779 h 1367"/>
              <a:gd name="T82" fmla="*/ 1229 w 1300"/>
              <a:gd name="T83" fmla="*/ 714 h 1367"/>
              <a:gd name="T84" fmla="*/ 1154 w 1300"/>
              <a:gd name="T85" fmla="*/ 664 h 1367"/>
              <a:gd name="T86" fmla="*/ 1038 w 1300"/>
              <a:gd name="T87" fmla="*/ 627 h 1367"/>
              <a:gd name="T88" fmla="*/ 953 w 1300"/>
              <a:gd name="T89" fmla="*/ 602 h 1367"/>
              <a:gd name="T90" fmla="*/ 1037 w 1300"/>
              <a:gd name="T91" fmla="*/ 544 h 1367"/>
              <a:gd name="T92" fmla="*/ 1036 w 1300"/>
              <a:gd name="T93" fmla="*/ 459 h 1367"/>
              <a:gd name="T94" fmla="*/ 1141 w 1300"/>
              <a:gd name="T95" fmla="*/ 366 h 1367"/>
              <a:gd name="T96" fmla="*/ 1194 w 1300"/>
              <a:gd name="T97" fmla="*/ 352 h 1367"/>
              <a:gd name="T98" fmla="*/ 1172 w 1300"/>
              <a:gd name="T99" fmla="*/ 303 h 1367"/>
              <a:gd name="T100" fmla="*/ 1078 w 1300"/>
              <a:gd name="T101" fmla="*/ 245 h 1367"/>
              <a:gd name="T102" fmla="*/ 965 w 1300"/>
              <a:gd name="T103" fmla="*/ 224 h 1367"/>
              <a:gd name="T104" fmla="*/ 943 w 1300"/>
              <a:gd name="T105" fmla="*/ 152 h 1367"/>
              <a:gd name="T106" fmla="*/ 849 w 1300"/>
              <a:gd name="T107" fmla="*/ 172 h 1367"/>
              <a:gd name="T108" fmla="*/ 772 w 1300"/>
              <a:gd name="T109" fmla="*/ 209 h 1367"/>
              <a:gd name="T110" fmla="*/ 686 w 1300"/>
              <a:gd name="T111" fmla="*/ 168 h 1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00" h="1367">
                <a:moveTo>
                  <a:pt x="608" y="58"/>
                </a:moveTo>
                <a:lnTo>
                  <a:pt x="589" y="79"/>
                </a:lnTo>
                <a:lnTo>
                  <a:pt x="573" y="102"/>
                </a:lnTo>
                <a:lnTo>
                  <a:pt x="558" y="126"/>
                </a:lnTo>
                <a:lnTo>
                  <a:pt x="544" y="151"/>
                </a:lnTo>
                <a:lnTo>
                  <a:pt x="531" y="176"/>
                </a:lnTo>
                <a:lnTo>
                  <a:pt x="519" y="201"/>
                </a:lnTo>
                <a:lnTo>
                  <a:pt x="507" y="228"/>
                </a:lnTo>
                <a:lnTo>
                  <a:pt x="495" y="253"/>
                </a:lnTo>
                <a:lnTo>
                  <a:pt x="487" y="253"/>
                </a:lnTo>
                <a:lnTo>
                  <a:pt x="477" y="253"/>
                </a:lnTo>
                <a:lnTo>
                  <a:pt x="469" y="252"/>
                </a:lnTo>
                <a:lnTo>
                  <a:pt x="460" y="252"/>
                </a:lnTo>
                <a:lnTo>
                  <a:pt x="451" y="252"/>
                </a:lnTo>
                <a:lnTo>
                  <a:pt x="442" y="253"/>
                </a:lnTo>
                <a:lnTo>
                  <a:pt x="434" y="254"/>
                </a:lnTo>
                <a:lnTo>
                  <a:pt x="427" y="257"/>
                </a:lnTo>
                <a:lnTo>
                  <a:pt x="431" y="293"/>
                </a:lnTo>
                <a:lnTo>
                  <a:pt x="442" y="346"/>
                </a:lnTo>
                <a:lnTo>
                  <a:pt x="452" y="400"/>
                </a:lnTo>
                <a:lnTo>
                  <a:pt x="457" y="437"/>
                </a:lnTo>
                <a:lnTo>
                  <a:pt x="438" y="405"/>
                </a:lnTo>
                <a:lnTo>
                  <a:pt x="413" y="358"/>
                </a:lnTo>
                <a:lnTo>
                  <a:pt x="385" y="303"/>
                </a:lnTo>
                <a:lnTo>
                  <a:pt x="355" y="243"/>
                </a:lnTo>
                <a:lnTo>
                  <a:pt x="328" y="186"/>
                </a:lnTo>
                <a:lnTo>
                  <a:pt x="304" y="138"/>
                </a:lnTo>
                <a:lnTo>
                  <a:pt x="288" y="106"/>
                </a:lnTo>
                <a:lnTo>
                  <a:pt x="283" y="93"/>
                </a:lnTo>
                <a:lnTo>
                  <a:pt x="278" y="70"/>
                </a:lnTo>
                <a:lnTo>
                  <a:pt x="275" y="46"/>
                </a:lnTo>
                <a:lnTo>
                  <a:pt x="271" y="23"/>
                </a:lnTo>
                <a:lnTo>
                  <a:pt x="264" y="0"/>
                </a:lnTo>
                <a:lnTo>
                  <a:pt x="246" y="0"/>
                </a:lnTo>
                <a:lnTo>
                  <a:pt x="228" y="2"/>
                </a:lnTo>
                <a:lnTo>
                  <a:pt x="211" y="9"/>
                </a:lnTo>
                <a:lnTo>
                  <a:pt x="195" y="18"/>
                </a:lnTo>
                <a:lnTo>
                  <a:pt x="180" y="29"/>
                </a:lnTo>
                <a:lnTo>
                  <a:pt x="165" y="40"/>
                </a:lnTo>
                <a:lnTo>
                  <a:pt x="151" y="53"/>
                </a:lnTo>
                <a:lnTo>
                  <a:pt x="139" y="64"/>
                </a:lnTo>
                <a:lnTo>
                  <a:pt x="137" y="77"/>
                </a:lnTo>
                <a:lnTo>
                  <a:pt x="142" y="99"/>
                </a:lnTo>
                <a:lnTo>
                  <a:pt x="151" y="128"/>
                </a:lnTo>
                <a:lnTo>
                  <a:pt x="163" y="160"/>
                </a:lnTo>
                <a:lnTo>
                  <a:pt x="174" y="190"/>
                </a:lnTo>
                <a:lnTo>
                  <a:pt x="186" y="216"/>
                </a:lnTo>
                <a:lnTo>
                  <a:pt x="193" y="235"/>
                </a:lnTo>
                <a:lnTo>
                  <a:pt x="196" y="242"/>
                </a:lnTo>
                <a:lnTo>
                  <a:pt x="204" y="252"/>
                </a:lnTo>
                <a:lnTo>
                  <a:pt x="224" y="278"/>
                </a:lnTo>
                <a:lnTo>
                  <a:pt x="253" y="316"/>
                </a:lnTo>
                <a:lnTo>
                  <a:pt x="286" y="360"/>
                </a:lnTo>
                <a:lnTo>
                  <a:pt x="319" y="404"/>
                </a:lnTo>
                <a:lnTo>
                  <a:pt x="348" y="443"/>
                </a:lnTo>
                <a:lnTo>
                  <a:pt x="370" y="471"/>
                </a:lnTo>
                <a:lnTo>
                  <a:pt x="379" y="483"/>
                </a:lnTo>
                <a:lnTo>
                  <a:pt x="364" y="486"/>
                </a:lnTo>
                <a:lnTo>
                  <a:pt x="348" y="488"/>
                </a:lnTo>
                <a:lnTo>
                  <a:pt x="333" y="491"/>
                </a:lnTo>
                <a:lnTo>
                  <a:pt x="317" y="494"/>
                </a:lnTo>
                <a:lnTo>
                  <a:pt x="302" y="496"/>
                </a:lnTo>
                <a:lnTo>
                  <a:pt x="286" y="497"/>
                </a:lnTo>
                <a:lnTo>
                  <a:pt x="271" y="498"/>
                </a:lnTo>
                <a:lnTo>
                  <a:pt x="255" y="497"/>
                </a:lnTo>
                <a:lnTo>
                  <a:pt x="251" y="508"/>
                </a:lnTo>
                <a:lnTo>
                  <a:pt x="250" y="519"/>
                </a:lnTo>
                <a:lnTo>
                  <a:pt x="251" y="532"/>
                </a:lnTo>
                <a:lnTo>
                  <a:pt x="251" y="543"/>
                </a:lnTo>
                <a:lnTo>
                  <a:pt x="243" y="564"/>
                </a:lnTo>
                <a:lnTo>
                  <a:pt x="234" y="582"/>
                </a:lnTo>
                <a:lnTo>
                  <a:pt x="223" y="599"/>
                </a:lnTo>
                <a:lnTo>
                  <a:pt x="211" y="614"/>
                </a:lnTo>
                <a:lnTo>
                  <a:pt x="201" y="625"/>
                </a:lnTo>
                <a:lnTo>
                  <a:pt x="192" y="634"/>
                </a:lnTo>
                <a:lnTo>
                  <a:pt x="186" y="640"/>
                </a:lnTo>
                <a:lnTo>
                  <a:pt x="183" y="642"/>
                </a:lnTo>
                <a:lnTo>
                  <a:pt x="172" y="663"/>
                </a:lnTo>
                <a:lnTo>
                  <a:pt x="155" y="680"/>
                </a:lnTo>
                <a:lnTo>
                  <a:pt x="133" y="695"/>
                </a:lnTo>
                <a:lnTo>
                  <a:pt x="107" y="708"/>
                </a:lnTo>
                <a:lnTo>
                  <a:pt x="80" y="719"/>
                </a:lnTo>
                <a:lnTo>
                  <a:pt x="51" y="728"/>
                </a:lnTo>
                <a:lnTo>
                  <a:pt x="24" y="733"/>
                </a:lnTo>
                <a:lnTo>
                  <a:pt x="0" y="737"/>
                </a:lnTo>
                <a:lnTo>
                  <a:pt x="6" y="747"/>
                </a:lnTo>
                <a:lnTo>
                  <a:pt x="16" y="756"/>
                </a:lnTo>
                <a:lnTo>
                  <a:pt x="29" y="764"/>
                </a:lnTo>
                <a:lnTo>
                  <a:pt x="45" y="771"/>
                </a:lnTo>
                <a:lnTo>
                  <a:pt x="62" y="778"/>
                </a:lnTo>
                <a:lnTo>
                  <a:pt x="82" y="784"/>
                </a:lnTo>
                <a:lnTo>
                  <a:pt x="103" y="789"/>
                </a:lnTo>
                <a:lnTo>
                  <a:pt x="125" y="793"/>
                </a:lnTo>
                <a:lnTo>
                  <a:pt x="145" y="797"/>
                </a:lnTo>
                <a:lnTo>
                  <a:pt x="166" y="799"/>
                </a:lnTo>
                <a:lnTo>
                  <a:pt x="185" y="802"/>
                </a:lnTo>
                <a:lnTo>
                  <a:pt x="202" y="804"/>
                </a:lnTo>
                <a:lnTo>
                  <a:pt x="217" y="806"/>
                </a:lnTo>
                <a:lnTo>
                  <a:pt x="228" y="807"/>
                </a:lnTo>
                <a:lnTo>
                  <a:pt x="238" y="808"/>
                </a:lnTo>
                <a:lnTo>
                  <a:pt x="241" y="808"/>
                </a:lnTo>
                <a:lnTo>
                  <a:pt x="231" y="836"/>
                </a:lnTo>
                <a:lnTo>
                  <a:pt x="215" y="867"/>
                </a:lnTo>
                <a:lnTo>
                  <a:pt x="196" y="899"/>
                </a:lnTo>
                <a:lnTo>
                  <a:pt x="175" y="929"/>
                </a:lnTo>
                <a:lnTo>
                  <a:pt x="156" y="957"/>
                </a:lnTo>
                <a:lnTo>
                  <a:pt x="140" y="979"/>
                </a:lnTo>
                <a:lnTo>
                  <a:pt x="128" y="994"/>
                </a:lnTo>
                <a:lnTo>
                  <a:pt x="124" y="999"/>
                </a:lnTo>
                <a:lnTo>
                  <a:pt x="136" y="1000"/>
                </a:lnTo>
                <a:lnTo>
                  <a:pt x="148" y="1000"/>
                </a:lnTo>
                <a:lnTo>
                  <a:pt x="160" y="1000"/>
                </a:lnTo>
                <a:lnTo>
                  <a:pt x="172" y="1002"/>
                </a:lnTo>
                <a:lnTo>
                  <a:pt x="183" y="1003"/>
                </a:lnTo>
                <a:lnTo>
                  <a:pt x="194" y="1006"/>
                </a:lnTo>
                <a:lnTo>
                  <a:pt x="204" y="1011"/>
                </a:lnTo>
                <a:lnTo>
                  <a:pt x="215" y="1018"/>
                </a:lnTo>
                <a:lnTo>
                  <a:pt x="225" y="1049"/>
                </a:lnTo>
                <a:lnTo>
                  <a:pt x="236" y="1089"/>
                </a:lnTo>
                <a:lnTo>
                  <a:pt x="250" y="1136"/>
                </a:lnTo>
                <a:lnTo>
                  <a:pt x="265" y="1186"/>
                </a:lnTo>
                <a:lnTo>
                  <a:pt x="278" y="1231"/>
                </a:lnTo>
                <a:lnTo>
                  <a:pt x="288" y="1270"/>
                </a:lnTo>
                <a:lnTo>
                  <a:pt x="296" y="1296"/>
                </a:lnTo>
                <a:lnTo>
                  <a:pt x="299" y="1306"/>
                </a:lnTo>
                <a:lnTo>
                  <a:pt x="306" y="1294"/>
                </a:lnTo>
                <a:lnTo>
                  <a:pt x="315" y="1284"/>
                </a:lnTo>
                <a:lnTo>
                  <a:pt x="325" y="1273"/>
                </a:lnTo>
                <a:lnTo>
                  <a:pt x="336" y="1263"/>
                </a:lnTo>
                <a:lnTo>
                  <a:pt x="347" y="1253"/>
                </a:lnTo>
                <a:lnTo>
                  <a:pt x="359" y="1242"/>
                </a:lnTo>
                <a:lnTo>
                  <a:pt x="370" y="1233"/>
                </a:lnTo>
                <a:lnTo>
                  <a:pt x="382" y="1223"/>
                </a:lnTo>
                <a:lnTo>
                  <a:pt x="397" y="1212"/>
                </a:lnTo>
                <a:lnTo>
                  <a:pt x="413" y="1202"/>
                </a:lnTo>
                <a:lnTo>
                  <a:pt x="429" y="1193"/>
                </a:lnTo>
                <a:lnTo>
                  <a:pt x="445" y="1184"/>
                </a:lnTo>
                <a:lnTo>
                  <a:pt x="461" y="1176"/>
                </a:lnTo>
                <a:lnTo>
                  <a:pt x="478" y="1167"/>
                </a:lnTo>
                <a:lnTo>
                  <a:pt x="495" y="1158"/>
                </a:lnTo>
                <a:lnTo>
                  <a:pt x="510" y="1150"/>
                </a:lnTo>
                <a:lnTo>
                  <a:pt x="508" y="1121"/>
                </a:lnTo>
                <a:lnTo>
                  <a:pt x="506" y="1090"/>
                </a:lnTo>
                <a:lnTo>
                  <a:pt x="510" y="1061"/>
                </a:lnTo>
                <a:lnTo>
                  <a:pt x="526" y="1036"/>
                </a:lnTo>
                <a:lnTo>
                  <a:pt x="533" y="1034"/>
                </a:lnTo>
                <a:lnTo>
                  <a:pt x="540" y="1033"/>
                </a:lnTo>
                <a:lnTo>
                  <a:pt x="546" y="1033"/>
                </a:lnTo>
                <a:lnTo>
                  <a:pt x="553" y="1033"/>
                </a:lnTo>
                <a:lnTo>
                  <a:pt x="560" y="1034"/>
                </a:lnTo>
                <a:lnTo>
                  <a:pt x="567" y="1036"/>
                </a:lnTo>
                <a:lnTo>
                  <a:pt x="574" y="1038"/>
                </a:lnTo>
                <a:lnTo>
                  <a:pt x="581" y="1041"/>
                </a:lnTo>
                <a:lnTo>
                  <a:pt x="591" y="1050"/>
                </a:lnTo>
                <a:lnTo>
                  <a:pt x="598" y="1060"/>
                </a:lnTo>
                <a:lnTo>
                  <a:pt x="601" y="1072"/>
                </a:lnTo>
                <a:lnTo>
                  <a:pt x="602" y="1083"/>
                </a:lnTo>
                <a:lnTo>
                  <a:pt x="601" y="1096"/>
                </a:lnTo>
                <a:lnTo>
                  <a:pt x="599" y="1109"/>
                </a:lnTo>
                <a:lnTo>
                  <a:pt x="598" y="1121"/>
                </a:lnTo>
                <a:lnTo>
                  <a:pt x="599" y="1133"/>
                </a:lnTo>
                <a:lnTo>
                  <a:pt x="613" y="1139"/>
                </a:lnTo>
                <a:lnTo>
                  <a:pt x="626" y="1146"/>
                </a:lnTo>
                <a:lnTo>
                  <a:pt x="639" y="1154"/>
                </a:lnTo>
                <a:lnTo>
                  <a:pt x="650" y="1162"/>
                </a:lnTo>
                <a:lnTo>
                  <a:pt x="661" y="1172"/>
                </a:lnTo>
                <a:lnTo>
                  <a:pt x="670" y="1182"/>
                </a:lnTo>
                <a:lnTo>
                  <a:pt x="678" y="1194"/>
                </a:lnTo>
                <a:lnTo>
                  <a:pt x="684" y="1208"/>
                </a:lnTo>
                <a:lnTo>
                  <a:pt x="686" y="1230"/>
                </a:lnTo>
                <a:lnTo>
                  <a:pt x="689" y="1254"/>
                </a:lnTo>
                <a:lnTo>
                  <a:pt x="693" y="1275"/>
                </a:lnTo>
                <a:lnTo>
                  <a:pt x="695" y="1283"/>
                </a:lnTo>
                <a:lnTo>
                  <a:pt x="705" y="1275"/>
                </a:lnTo>
                <a:lnTo>
                  <a:pt x="717" y="1265"/>
                </a:lnTo>
                <a:lnTo>
                  <a:pt x="727" y="1256"/>
                </a:lnTo>
                <a:lnTo>
                  <a:pt x="739" y="1247"/>
                </a:lnTo>
                <a:lnTo>
                  <a:pt x="750" y="1238"/>
                </a:lnTo>
                <a:lnTo>
                  <a:pt x="763" y="1230"/>
                </a:lnTo>
                <a:lnTo>
                  <a:pt x="775" y="1223"/>
                </a:lnTo>
                <a:lnTo>
                  <a:pt x="787" y="1216"/>
                </a:lnTo>
                <a:lnTo>
                  <a:pt x="794" y="1216"/>
                </a:lnTo>
                <a:lnTo>
                  <a:pt x="801" y="1216"/>
                </a:lnTo>
                <a:lnTo>
                  <a:pt x="808" y="1217"/>
                </a:lnTo>
                <a:lnTo>
                  <a:pt x="816" y="1218"/>
                </a:lnTo>
                <a:lnTo>
                  <a:pt x="823" y="1219"/>
                </a:lnTo>
                <a:lnTo>
                  <a:pt x="829" y="1222"/>
                </a:lnTo>
                <a:lnTo>
                  <a:pt x="836" y="1225"/>
                </a:lnTo>
                <a:lnTo>
                  <a:pt x="841" y="1230"/>
                </a:lnTo>
                <a:lnTo>
                  <a:pt x="855" y="1254"/>
                </a:lnTo>
                <a:lnTo>
                  <a:pt x="874" y="1268"/>
                </a:lnTo>
                <a:lnTo>
                  <a:pt x="896" y="1273"/>
                </a:lnTo>
                <a:lnTo>
                  <a:pt x="920" y="1275"/>
                </a:lnTo>
                <a:lnTo>
                  <a:pt x="945" y="1275"/>
                </a:lnTo>
                <a:lnTo>
                  <a:pt x="972" y="1276"/>
                </a:lnTo>
                <a:lnTo>
                  <a:pt x="998" y="1281"/>
                </a:lnTo>
                <a:lnTo>
                  <a:pt x="1022" y="1294"/>
                </a:lnTo>
                <a:lnTo>
                  <a:pt x="1035" y="1300"/>
                </a:lnTo>
                <a:lnTo>
                  <a:pt x="1048" y="1307"/>
                </a:lnTo>
                <a:lnTo>
                  <a:pt x="1059" y="1315"/>
                </a:lnTo>
                <a:lnTo>
                  <a:pt x="1070" y="1325"/>
                </a:lnTo>
                <a:lnTo>
                  <a:pt x="1080" y="1334"/>
                </a:lnTo>
                <a:lnTo>
                  <a:pt x="1090" y="1346"/>
                </a:lnTo>
                <a:lnTo>
                  <a:pt x="1100" y="1356"/>
                </a:lnTo>
                <a:lnTo>
                  <a:pt x="1110" y="1367"/>
                </a:lnTo>
                <a:lnTo>
                  <a:pt x="1121" y="1360"/>
                </a:lnTo>
                <a:lnTo>
                  <a:pt x="1129" y="1351"/>
                </a:lnTo>
                <a:lnTo>
                  <a:pt x="1136" y="1340"/>
                </a:lnTo>
                <a:lnTo>
                  <a:pt x="1142" y="1328"/>
                </a:lnTo>
                <a:lnTo>
                  <a:pt x="1146" y="1314"/>
                </a:lnTo>
                <a:lnTo>
                  <a:pt x="1149" y="1300"/>
                </a:lnTo>
                <a:lnTo>
                  <a:pt x="1154" y="1286"/>
                </a:lnTo>
                <a:lnTo>
                  <a:pt x="1157" y="1272"/>
                </a:lnTo>
                <a:lnTo>
                  <a:pt x="1162" y="1231"/>
                </a:lnTo>
                <a:lnTo>
                  <a:pt x="1165" y="1190"/>
                </a:lnTo>
                <a:lnTo>
                  <a:pt x="1163" y="1151"/>
                </a:lnTo>
                <a:lnTo>
                  <a:pt x="1155" y="1112"/>
                </a:lnTo>
                <a:lnTo>
                  <a:pt x="1150" y="1080"/>
                </a:lnTo>
                <a:lnTo>
                  <a:pt x="1142" y="1048"/>
                </a:lnTo>
                <a:lnTo>
                  <a:pt x="1135" y="1015"/>
                </a:lnTo>
                <a:lnTo>
                  <a:pt x="1128" y="983"/>
                </a:lnTo>
                <a:lnTo>
                  <a:pt x="1138" y="971"/>
                </a:lnTo>
                <a:lnTo>
                  <a:pt x="1147" y="959"/>
                </a:lnTo>
                <a:lnTo>
                  <a:pt x="1157" y="947"/>
                </a:lnTo>
                <a:lnTo>
                  <a:pt x="1169" y="937"/>
                </a:lnTo>
                <a:lnTo>
                  <a:pt x="1180" y="927"/>
                </a:lnTo>
                <a:lnTo>
                  <a:pt x="1192" y="918"/>
                </a:lnTo>
                <a:lnTo>
                  <a:pt x="1206" y="908"/>
                </a:lnTo>
                <a:lnTo>
                  <a:pt x="1218" y="899"/>
                </a:lnTo>
                <a:lnTo>
                  <a:pt x="1218" y="892"/>
                </a:lnTo>
                <a:lnTo>
                  <a:pt x="1214" y="883"/>
                </a:lnTo>
                <a:lnTo>
                  <a:pt x="1207" y="871"/>
                </a:lnTo>
                <a:lnTo>
                  <a:pt x="1200" y="860"/>
                </a:lnTo>
                <a:lnTo>
                  <a:pt x="1191" y="848"/>
                </a:lnTo>
                <a:lnTo>
                  <a:pt x="1184" y="839"/>
                </a:lnTo>
                <a:lnTo>
                  <a:pt x="1179" y="832"/>
                </a:lnTo>
                <a:lnTo>
                  <a:pt x="1177" y="830"/>
                </a:lnTo>
                <a:lnTo>
                  <a:pt x="1192" y="821"/>
                </a:lnTo>
                <a:lnTo>
                  <a:pt x="1210" y="813"/>
                </a:lnTo>
                <a:lnTo>
                  <a:pt x="1230" y="806"/>
                </a:lnTo>
                <a:lnTo>
                  <a:pt x="1250" y="801"/>
                </a:lnTo>
                <a:lnTo>
                  <a:pt x="1270" y="797"/>
                </a:lnTo>
                <a:lnTo>
                  <a:pt x="1285" y="794"/>
                </a:lnTo>
                <a:lnTo>
                  <a:pt x="1297" y="792"/>
                </a:lnTo>
                <a:lnTo>
                  <a:pt x="1300" y="792"/>
                </a:lnTo>
                <a:lnTo>
                  <a:pt x="1291" y="779"/>
                </a:lnTo>
                <a:lnTo>
                  <a:pt x="1282" y="768"/>
                </a:lnTo>
                <a:lnTo>
                  <a:pt x="1271" y="756"/>
                </a:lnTo>
                <a:lnTo>
                  <a:pt x="1261" y="745"/>
                </a:lnTo>
                <a:lnTo>
                  <a:pt x="1250" y="734"/>
                </a:lnTo>
                <a:lnTo>
                  <a:pt x="1240" y="724"/>
                </a:lnTo>
                <a:lnTo>
                  <a:pt x="1229" y="714"/>
                </a:lnTo>
                <a:lnTo>
                  <a:pt x="1217" y="704"/>
                </a:lnTo>
                <a:lnTo>
                  <a:pt x="1206" y="695"/>
                </a:lnTo>
                <a:lnTo>
                  <a:pt x="1193" y="687"/>
                </a:lnTo>
                <a:lnTo>
                  <a:pt x="1180" y="678"/>
                </a:lnTo>
                <a:lnTo>
                  <a:pt x="1166" y="671"/>
                </a:lnTo>
                <a:lnTo>
                  <a:pt x="1154" y="664"/>
                </a:lnTo>
                <a:lnTo>
                  <a:pt x="1139" y="657"/>
                </a:lnTo>
                <a:lnTo>
                  <a:pt x="1125" y="652"/>
                </a:lnTo>
                <a:lnTo>
                  <a:pt x="1110" y="647"/>
                </a:lnTo>
                <a:lnTo>
                  <a:pt x="1090" y="639"/>
                </a:lnTo>
                <a:lnTo>
                  <a:pt x="1065" y="633"/>
                </a:lnTo>
                <a:lnTo>
                  <a:pt x="1038" y="627"/>
                </a:lnTo>
                <a:lnTo>
                  <a:pt x="1011" y="624"/>
                </a:lnTo>
                <a:lnTo>
                  <a:pt x="985" y="620"/>
                </a:lnTo>
                <a:lnTo>
                  <a:pt x="964" y="617"/>
                </a:lnTo>
                <a:lnTo>
                  <a:pt x="947" y="615"/>
                </a:lnTo>
                <a:lnTo>
                  <a:pt x="941" y="612"/>
                </a:lnTo>
                <a:lnTo>
                  <a:pt x="953" y="602"/>
                </a:lnTo>
                <a:lnTo>
                  <a:pt x="967" y="592"/>
                </a:lnTo>
                <a:lnTo>
                  <a:pt x="981" y="581"/>
                </a:lnTo>
                <a:lnTo>
                  <a:pt x="995" y="572"/>
                </a:lnTo>
                <a:lnTo>
                  <a:pt x="1008" y="562"/>
                </a:lnTo>
                <a:lnTo>
                  <a:pt x="1023" y="554"/>
                </a:lnTo>
                <a:lnTo>
                  <a:pt x="1037" y="544"/>
                </a:lnTo>
                <a:lnTo>
                  <a:pt x="1051" y="536"/>
                </a:lnTo>
                <a:lnTo>
                  <a:pt x="1045" y="523"/>
                </a:lnTo>
                <a:lnTo>
                  <a:pt x="1038" y="510"/>
                </a:lnTo>
                <a:lnTo>
                  <a:pt x="1030" y="496"/>
                </a:lnTo>
                <a:lnTo>
                  <a:pt x="1028" y="481"/>
                </a:lnTo>
                <a:lnTo>
                  <a:pt x="1036" y="459"/>
                </a:lnTo>
                <a:lnTo>
                  <a:pt x="1049" y="438"/>
                </a:lnTo>
                <a:lnTo>
                  <a:pt x="1063" y="421"/>
                </a:lnTo>
                <a:lnTo>
                  <a:pt x="1080" y="405"/>
                </a:lnTo>
                <a:lnTo>
                  <a:pt x="1098" y="391"/>
                </a:lnTo>
                <a:lnTo>
                  <a:pt x="1119" y="377"/>
                </a:lnTo>
                <a:lnTo>
                  <a:pt x="1141" y="366"/>
                </a:lnTo>
                <a:lnTo>
                  <a:pt x="1163" y="356"/>
                </a:lnTo>
                <a:lnTo>
                  <a:pt x="1169" y="356"/>
                </a:lnTo>
                <a:lnTo>
                  <a:pt x="1174" y="356"/>
                </a:lnTo>
                <a:lnTo>
                  <a:pt x="1181" y="354"/>
                </a:lnTo>
                <a:lnTo>
                  <a:pt x="1188" y="353"/>
                </a:lnTo>
                <a:lnTo>
                  <a:pt x="1194" y="352"/>
                </a:lnTo>
                <a:lnTo>
                  <a:pt x="1199" y="351"/>
                </a:lnTo>
                <a:lnTo>
                  <a:pt x="1202" y="350"/>
                </a:lnTo>
                <a:lnTo>
                  <a:pt x="1203" y="350"/>
                </a:lnTo>
                <a:lnTo>
                  <a:pt x="1194" y="333"/>
                </a:lnTo>
                <a:lnTo>
                  <a:pt x="1184" y="316"/>
                </a:lnTo>
                <a:lnTo>
                  <a:pt x="1172" y="303"/>
                </a:lnTo>
                <a:lnTo>
                  <a:pt x="1159" y="290"/>
                </a:lnTo>
                <a:lnTo>
                  <a:pt x="1144" y="278"/>
                </a:lnTo>
                <a:lnTo>
                  <a:pt x="1129" y="268"/>
                </a:lnTo>
                <a:lnTo>
                  <a:pt x="1112" y="260"/>
                </a:lnTo>
                <a:lnTo>
                  <a:pt x="1096" y="252"/>
                </a:lnTo>
                <a:lnTo>
                  <a:pt x="1078" y="245"/>
                </a:lnTo>
                <a:lnTo>
                  <a:pt x="1059" y="239"/>
                </a:lnTo>
                <a:lnTo>
                  <a:pt x="1041" y="235"/>
                </a:lnTo>
                <a:lnTo>
                  <a:pt x="1022" y="231"/>
                </a:lnTo>
                <a:lnTo>
                  <a:pt x="1003" y="228"/>
                </a:lnTo>
                <a:lnTo>
                  <a:pt x="983" y="225"/>
                </a:lnTo>
                <a:lnTo>
                  <a:pt x="965" y="224"/>
                </a:lnTo>
                <a:lnTo>
                  <a:pt x="946" y="223"/>
                </a:lnTo>
                <a:lnTo>
                  <a:pt x="951" y="206"/>
                </a:lnTo>
                <a:lnTo>
                  <a:pt x="957" y="183"/>
                </a:lnTo>
                <a:lnTo>
                  <a:pt x="960" y="161"/>
                </a:lnTo>
                <a:lnTo>
                  <a:pt x="959" y="148"/>
                </a:lnTo>
                <a:lnTo>
                  <a:pt x="943" y="152"/>
                </a:lnTo>
                <a:lnTo>
                  <a:pt x="928" y="154"/>
                </a:lnTo>
                <a:lnTo>
                  <a:pt x="912" y="157"/>
                </a:lnTo>
                <a:lnTo>
                  <a:pt x="897" y="160"/>
                </a:lnTo>
                <a:lnTo>
                  <a:pt x="881" y="163"/>
                </a:lnTo>
                <a:lnTo>
                  <a:pt x="864" y="167"/>
                </a:lnTo>
                <a:lnTo>
                  <a:pt x="849" y="172"/>
                </a:lnTo>
                <a:lnTo>
                  <a:pt x="833" y="178"/>
                </a:lnTo>
                <a:lnTo>
                  <a:pt x="822" y="186"/>
                </a:lnTo>
                <a:lnTo>
                  <a:pt x="810" y="192"/>
                </a:lnTo>
                <a:lnTo>
                  <a:pt x="798" y="198"/>
                </a:lnTo>
                <a:lnTo>
                  <a:pt x="785" y="204"/>
                </a:lnTo>
                <a:lnTo>
                  <a:pt x="772" y="209"/>
                </a:lnTo>
                <a:lnTo>
                  <a:pt x="760" y="215"/>
                </a:lnTo>
                <a:lnTo>
                  <a:pt x="748" y="223"/>
                </a:lnTo>
                <a:lnTo>
                  <a:pt x="737" y="232"/>
                </a:lnTo>
                <a:lnTo>
                  <a:pt x="725" y="219"/>
                </a:lnTo>
                <a:lnTo>
                  <a:pt x="707" y="197"/>
                </a:lnTo>
                <a:lnTo>
                  <a:pt x="686" y="168"/>
                </a:lnTo>
                <a:lnTo>
                  <a:pt x="664" y="138"/>
                </a:lnTo>
                <a:lnTo>
                  <a:pt x="642" y="108"/>
                </a:lnTo>
                <a:lnTo>
                  <a:pt x="625" y="83"/>
                </a:lnTo>
                <a:lnTo>
                  <a:pt x="612" y="65"/>
                </a:lnTo>
                <a:lnTo>
                  <a:pt x="608" y="58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02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5" tIns="22562" rIns="45125" bIns="22562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7C0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9586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71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18" indent="-266518" algn="l" defTabSz="71071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456" indent="-222098" algn="l" defTabSz="71071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393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746" indent="-177679" algn="l" defTabSz="71071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106" indent="-177679" algn="l" defTabSz="71071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461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819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176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535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57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715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07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42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784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14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49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856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836" y="-325703"/>
            <a:ext cx="9875830" cy="7374414"/>
          </a:xfrm>
          <a:prstGeom prst="rect">
            <a:avLst/>
          </a:prstGeom>
        </p:spPr>
      </p:pic>
      <p:sp>
        <p:nvSpPr>
          <p:cNvPr id="6" name="5-конечная звезда 1"/>
          <p:cNvSpPr/>
          <p:nvPr/>
        </p:nvSpPr>
        <p:spPr>
          <a:xfrm>
            <a:off x="4983475" y="83897"/>
            <a:ext cx="5410766" cy="5299606"/>
          </a:xfrm>
          <a:custGeom>
            <a:avLst/>
            <a:gdLst>
              <a:gd name="connsiteX0" fmla="*/ 7 w 6768752"/>
              <a:gd name="connsiteY0" fmla="*/ 2585427 h 6768752"/>
              <a:gd name="connsiteX1" fmla="*/ 2297343 w 6768752"/>
              <a:gd name="connsiteY1" fmla="*/ 2168496 h 6768752"/>
              <a:gd name="connsiteX2" fmla="*/ 3384376 w 6768752"/>
              <a:gd name="connsiteY2" fmla="*/ 0 h 6768752"/>
              <a:gd name="connsiteX3" fmla="*/ 4471409 w 6768752"/>
              <a:gd name="connsiteY3" fmla="*/ 2168496 h 6768752"/>
              <a:gd name="connsiteX4" fmla="*/ 6768745 w 6768752"/>
              <a:gd name="connsiteY4" fmla="*/ 2585427 h 6768752"/>
              <a:gd name="connsiteX5" fmla="*/ 5143232 w 6768752"/>
              <a:gd name="connsiteY5" fmla="*/ 4342561 h 6768752"/>
              <a:gd name="connsiteX6" fmla="*/ 5476031 w 6768752"/>
              <a:gd name="connsiteY6" fmla="*/ 6768735 h 6768752"/>
              <a:gd name="connsiteX7" fmla="*/ 3384376 w 6768752"/>
              <a:gd name="connsiteY7" fmla="*/ 5686208 h 6768752"/>
              <a:gd name="connsiteX8" fmla="*/ 1292721 w 6768752"/>
              <a:gd name="connsiteY8" fmla="*/ 6768735 h 6768752"/>
              <a:gd name="connsiteX9" fmla="*/ 1625520 w 6768752"/>
              <a:gd name="connsiteY9" fmla="*/ 4342561 h 6768752"/>
              <a:gd name="connsiteX10" fmla="*/ 7 w 6768752"/>
              <a:gd name="connsiteY10" fmla="*/ 2585427 h 6768752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6768738 w 6860178"/>
              <a:gd name="connsiteY0" fmla="*/ 2585427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6860178"/>
              <a:gd name="connsiteY0" fmla="*/ 2934562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74863 w 8179467"/>
              <a:gd name="connsiteY0" fmla="*/ 2934723 h 6768896"/>
              <a:gd name="connsiteX1" fmla="*/ 5149103 w 8179467"/>
              <a:gd name="connsiteY1" fmla="*/ 4342722 h 6768896"/>
              <a:gd name="connsiteX2" fmla="*/ 5481902 w 8179467"/>
              <a:gd name="connsiteY2" fmla="*/ 6768896 h 6768896"/>
              <a:gd name="connsiteX3" fmla="*/ 3390247 w 8179467"/>
              <a:gd name="connsiteY3" fmla="*/ 5686369 h 6768896"/>
              <a:gd name="connsiteX4" fmla="*/ 1298592 w 8179467"/>
              <a:gd name="connsiteY4" fmla="*/ 6768896 h 6768896"/>
              <a:gd name="connsiteX5" fmla="*/ 1631391 w 8179467"/>
              <a:gd name="connsiteY5" fmla="*/ 4342722 h 6768896"/>
              <a:gd name="connsiteX6" fmla="*/ 5878 w 8179467"/>
              <a:gd name="connsiteY6" fmla="*/ 2585588 h 6768896"/>
              <a:gd name="connsiteX7" fmla="*/ 2303214 w 8179467"/>
              <a:gd name="connsiteY7" fmla="*/ 2168657 h 6768896"/>
              <a:gd name="connsiteX8" fmla="*/ 3390247 w 8179467"/>
              <a:gd name="connsiteY8" fmla="*/ 161 h 6768896"/>
              <a:gd name="connsiteX9" fmla="*/ 4011768 w 8179467"/>
              <a:gd name="connsiteY9" fmla="*/ 2052279 h 6768896"/>
              <a:gd name="connsiteX10" fmla="*/ 8179467 w 8179467"/>
              <a:gd name="connsiteY10" fmla="*/ 2028635 h 6768896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68985 w 7575073"/>
              <a:gd name="connsiteY0" fmla="*/ 2934562 h 7419449"/>
              <a:gd name="connsiteX1" fmla="*/ 5143225 w 7575073"/>
              <a:gd name="connsiteY1" fmla="*/ 4342561 h 7419449"/>
              <a:gd name="connsiteX2" fmla="*/ 5476024 w 7575073"/>
              <a:gd name="connsiteY2" fmla="*/ 6768735 h 7419449"/>
              <a:gd name="connsiteX3" fmla="*/ 3384369 w 7575073"/>
              <a:gd name="connsiteY3" fmla="*/ 5686208 h 7419449"/>
              <a:gd name="connsiteX4" fmla="*/ 926954 w 7575073"/>
              <a:gd name="connsiteY4" fmla="*/ 7400502 h 7419449"/>
              <a:gd name="connsiteX5" fmla="*/ 1625513 w 7575073"/>
              <a:gd name="connsiteY5" fmla="*/ 4342561 h 7419449"/>
              <a:gd name="connsiteX6" fmla="*/ 0 w 7575073"/>
              <a:gd name="connsiteY6" fmla="*/ 2585427 h 7419449"/>
              <a:gd name="connsiteX7" fmla="*/ 2297336 w 7575073"/>
              <a:gd name="connsiteY7" fmla="*/ 2168496 h 7419449"/>
              <a:gd name="connsiteX8" fmla="*/ 3384369 w 7575073"/>
              <a:gd name="connsiteY8" fmla="*/ 0 h 7419449"/>
              <a:gd name="connsiteX9" fmla="*/ 4005890 w 7575073"/>
              <a:gd name="connsiteY9" fmla="*/ 2052118 h 7419449"/>
              <a:gd name="connsiteX10" fmla="*/ 7575073 w 7575073"/>
              <a:gd name="connsiteY10" fmla="*/ 1646088 h 741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75073" h="7419449">
                <a:moveTo>
                  <a:pt x="6668985" y="2934562"/>
                </a:moveTo>
                <a:cubicBezTo>
                  <a:pt x="5279249" y="3337393"/>
                  <a:pt x="5032292" y="3533836"/>
                  <a:pt x="5143225" y="4342561"/>
                </a:cubicBezTo>
                <a:lnTo>
                  <a:pt x="5476024" y="6768735"/>
                </a:lnTo>
                <a:cubicBezTo>
                  <a:pt x="5182881" y="6992676"/>
                  <a:pt x="4142547" y="5580914"/>
                  <a:pt x="3384369" y="5686208"/>
                </a:cubicBezTo>
                <a:cubicBezTo>
                  <a:pt x="2626191" y="5791502"/>
                  <a:pt x="1220097" y="7624443"/>
                  <a:pt x="926954" y="7400502"/>
                </a:cubicBezTo>
                <a:cubicBezTo>
                  <a:pt x="1159807" y="6381188"/>
                  <a:pt x="1625416" y="5378500"/>
                  <a:pt x="1625513" y="4342561"/>
                </a:cubicBezTo>
                <a:cubicBezTo>
                  <a:pt x="1410061" y="3645343"/>
                  <a:pt x="702677" y="2981022"/>
                  <a:pt x="0" y="2585427"/>
                </a:cubicBezTo>
                <a:cubicBezTo>
                  <a:pt x="743738" y="2705221"/>
                  <a:pt x="1733275" y="2599400"/>
                  <a:pt x="2297336" y="2168496"/>
                </a:cubicBezTo>
                <a:cubicBezTo>
                  <a:pt x="2861397" y="1737592"/>
                  <a:pt x="3232613" y="601287"/>
                  <a:pt x="3384369" y="0"/>
                </a:cubicBezTo>
                <a:cubicBezTo>
                  <a:pt x="3469623" y="612371"/>
                  <a:pt x="3307439" y="1777770"/>
                  <a:pt x="4005890" y="2052118"/>
                </a:cubicBezTo>
                <a:cubicBezTo>
                  <a:pt x="4704341" y="2326466"/>
                  <a:pt x="7111324" y="2224777"/>
                  <a:pt x="7575073" y="1646088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40216" t="-705357" r="-322404" b="27328"/>
          <a:stretch/>
        </p:blipFill>
        <p:spPr>
          <a:xfrm rot="5400000">
            <a:off x="-12097688" y="1331629"/>
            <a:ext cx="14125815" cy="4194751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0" tIns="22559" rIns="45120" bIns="22559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C000">
                  <a:alpha val="9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985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63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86" indent="-266486" algn="l" defTabSz="71063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86" indent="-222071" algn="l" defTabSz="71063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28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596" indent="-177658" algn="l" defTabSz="71063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914" indent="-177658" algn="l" defTabSz="71063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22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542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85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173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63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943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259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57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88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20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5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9" y="-582874"/>
            <a:ext cx="9374889" cy="7690502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13555" y="-535257"/>
            <a:ext cx="3004591" cy="5233433"/>
            <a:chOff x="8444625" y="4157054"/>
            <a:chExt cx="3015284" cy="5252058"/>
          </a:xfrm>
        </p:grpSpPr>
        <p:sp>
          <p:nvSpPr>
            <p:cNvPr id="6" name="Прямоугольник 2253"/>
            <p:cNvSpPr/>
            <p:nvPr/>
          </p:nvSpPr>
          <p:spPr>
            <a:xfrm>
              <a:off x="8444626" y="4162523"/>
              <a:ext cx="3015283" cy="5246589"/>
            </a:xfrm>
            <a:custGeom>
              <a:avLst/>
              <a:gdLst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1457934 w 3490319"/>
                <a:gd name="connsiteY12" fmla="*/ 3465110 h 6073153"/>
                <a:gd name="connsiteX13" fmla="*/ 559784 w 3490319"/>
                <a:gd name="connsiteY13" fmla="*/ 3023379 h 6073153"/>
                <a:gd name="connsiteX14" fmla="*/ 1745160 w 3490319"/>
                <a:gd name="connsiteY14" fmla="*/ 0 h 6073153"/>
                <a:gd name="connsiteX15" fmla="*/ 3490319 w 3490319"/>
                <a:gd name="connsiteY15" fmla="*/ 1745159 h 6073153"/>
                <a:gd name="connsiteX16" fmla="*/ 3241406 w 3490319"/>
                <a:gd name="connsiteY16" fmla="*/ 2642420 h 6073153"/>
                <a:gd name="connsiteX17" fmla="*/ 2771054 w 3490319"/>
                <a:gd name="connsiteY17" fmla="*/ 4397801 h 6073153"/>
                <a:gd name="connsiteX18" fmla="*/ 3071481 w 3490319"/>
                <a:gd name="connsiteY18" fmla="*/ 4397801 h 6073153"/>
                <a:gd name="connsiteX19" fmla="*/ 2540952 w 3490319"/>
                <a:gd name="connsiteY19" fmla="*/ 6073153 h 6073153"/>
                <a:gd name="connsiteX20" fmla="*/ 949367 w 3490319"/>
                <a:gd name="connsiteY20" fmla="*/ 6073153 h 6073153"/>
                <a:gd name="connsiteX21" fmla="*/ 418838 w 3490319"/>
                <a:gd name="connsiteY21" fmla="*/ 4397801 h 6073153"/>
                <a:gd name="connsiteX22" fmla="*/ 711253 w 3490319"/>
                <a:gd name="connsiteY22" fmla="*/ 4397801 h 6073153"/>
                <a:gd name="connsiteX23" fmla="*/ 233426 w 3490319"/>
                <a:gd name="connsiteY23" fmla="*/ 2614527 h 6073153"/>
                <a:gd name="connsiteX24" fmla="*/ 0 w 3490319"/>
                <a:gd name="connsiteY24" fmla="*/ 1745159 h 6073153"/>
                <a:gd name="connsiteX25" fmla="*/ 1745160 w 3490319"/>
                <a:gd name="connsiteY25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559784 w 3490319"/>
                <a:gd name="connsiteY12" fmla="*/ 3023379 h 6073153"/>
                <a:gd name="connsiteX13" fmla="*/ 1745160 w 3490319"/>
                <a:gd name="connsiteY13" fmla="*/ 0 h 6073153"/>
                <a:gd name="connsiteX14" fmla="*/ 3490319 w 3490319"/>
                <a:gd name="connsiteY14" fmla="*/ 1745159 h 6073153"/>
                <a:gd name="connsiteX15" fmla="*/ 3241406 w 3490319"/>
                <a:gd name="connsiteY15" fmla="*/ 2642420 h 6073153"/>
                <a:gd name="connsiteX16" fmla="*/ 2771054 w 3490319"/>
                <a:gd name="connsiteY16" fmla="*/ 4397801 h 6073153"/>
                <a:gd name="connsiteX17" fmla="*/ 3071481 w 3490319"/>
                <a:gd name="connsiteY17" fmla="*/ 4397801 h 6073153"/>
                <a:gd name="connsiteX18" fmla="*/ 2540952 w 3490319"/>
                <a:gd name="connsiteY18" fmla="*/ 6073153 h 6073153"/>
                <a:gd name="connsiteX19" fmla="*/ 949367 w 3490319"/>
                <a:gd name="connsiteY19" fmla="*/ 6073153 h 6073153"/>
                <a:gd name="connsiteX20" fmla="*/ 418838 w 3490319"/>
                <a:gd name="connsiteY20" fmla="*/ 4397801 h 6073153"/>
                <a:gd name="connsiteX21" fmla="*/ 711253 w 3490319"/>
                <a:gd name="connsiteY21" fmla="*/ 4397801 h 6073153"/>
                <a:gd name="connsiteX22" fmla="*/ 233426 w 3490319"/>
                <a:gd name="connsiteY22" fmla="*/ 2614527 h 6073153"/>
                <a:gd name="connsiteX23" fmla="*/ 0 w 3490319"/>
                <a:gd name="connsiteY23" fmla="*/ 1745159 h 6073153"/>
                <a:gd name="connsiteX24" fmla="*/ 1745160 w 3490319"/>
                <a:gd name="connsiteY24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559784 w 3490319"/>
                <a:gd name="connsiteY11" fmla="*/ 3023379 h 6073153"/>
                <a:gd name="connsiteX12" fmla="*/ 1745160 w 3490319"/>
                <a:gd name="connsiteY12" fmla="*/ 0 h 6073153"/>
                <a:gd name="connsiteX13" fmla="*/ 3490319 w 3490319"/>
                <a:gd name="connsiteY13" fmla="*/ 1745159 h 6073153"/>
                <a:gd name="connsiteX14" fmla="*/ 3241406 w 3490319"/>
                <a:gd name="connsiteY14" fmla="*/ 2642420 h 6073153"/>
                <a:gd name="connsiteX15" fmla="*/ 2771054 w 3490319"/>
                <a:gd name="connsiteY15" fmla="*/ 4397801 h 6073153"/>
                <a:gd name="connsiteX16" fmla="*/ 3071481 w 3490319"/>
                <a:gd name="connsiteY16" fmla="*/ 4397801 h 6073153"/>
                <a:gd name="connsiteX17" fmla="*/ 2540952 w 3490319"/>
                <a:gd name="connsiteY17" fmla="*/ 6073153 h 6073153"/>
                <a:gd name="connsiteX18" fmla="*/ 949367 w 3490319"/>
                <a:gd name="connsiteY18" fmla="*/ 6073153 h 6073153"/>
                <a:gd name="connsiteX19" fmla="*/ 418838 w 3490319"/>
                <a:gd name="connsiteY19" fmla="*/ 4397801 h 6073153"/>
                <a:gd name="connsiteX20" fmla="*/ 711253 w 3490319"/>
                <a:gd name="connsiteY20" fmla="*/ 4397801 h 6073153"/>
                <a:gd name="connsiteX21" fmla="*/ 233426 w 3490319"/>
                <a:gd name="connsiteY21" fmla="*/ 2614527 h 6073153"/>
                <a:gd name="connsiteX22" fmla="*/ 0 w 3490319"/>
                <a:gd name="connsiteY22" fmla="*/ 1745159 h 6073153"/>
                <a:gd name="connsiteX23" fmla="*/ 1745160 w 3490319"/>
                <a:gd name="connsiteY23" fmla="*/ 0 h 6073153"/>
                <a:gd name="connsiteX0" fmla="*/ 1745160 w 3490319"/>
                <a:gd name="connsiteY0" fmla="*/ 3490318 h 6073153"/>
                <a:gd name="connsiteX1" fmla="*/ 1745160 w 3490319"/>
                <a:gd name="connsiteY1" fmla="*/ 4397801 h 6073153"/>
                <a:gd name="connsiteX2" fmla="*/ 1745160 w 3490319"/>
                <a:gd name="connsiteY2" fmla="*/ 3490318 h 6073153"/>
                <a:gd name="connsiteX3" fmla="*/ 2919526 w 3490319"/>
                <a:gd name="connsiteY3" fmla="*/ 3034559 h 6073153"/>
                <a:gd name="connsiteX4" fmla="*/ 1954579 w 3490319"/>
                <a:gd name="connsiteY4" fmla="*/ 3476578 h 6073153"/>
                <a:gd name="connsiteX5" fmla="*/ 1954579 w 3490319"/>
                <a:gd name="connsiteY5" fmla="*/ 4397801 h 6073153"/>
                <a:gd name="connsiteX6" fmla="*/ 2554247 w 3490319"/>
                <a:gd name="connsiteY6" fmla="*/ 4397801 h 6073153"/>
                <a:gd name="connsiteX7" fmla="*/ 2919526 w 3490319"/>
                <a:gd name="connsiteY7" fmla="*/ 3034559 h 6073153"/>
                <a:gd name="connsiteX8" fmla="*/ 559784 w 3490319"/>
                <a:gd name="connsiteY8" fmla="*/ 3023379 h 6073153"/>
                <a:gd name="connsiteX9" fmla="*/ 928060 w 3490319"/>
                <a:gd name="connsiteY9" fmla="*/ 4397801 h 6073153"/>
                <a:gd name="connsiteX10" fmla="*/ 559784 w 3490319"/>
                <a:gd name="connsiteY10" fmla="*/ 3023379 h 6073153"/>
                <a:gd name="connsiteX11" fmla="*/ 1745160 w 3490319"/>
                <a:gd name="connsiteY11" fmla="*/ 0 h 6073153"/>
                <a:gd name="connsiteX12" fmla="*/ 3490319 w 3490319"/>
                <a:gd name="connsiteY12" fmla="*/ 1745159 h 6073153"/>
                <a:gd name="connsiteX13" fmla="*/ 3241406 w 3490319"/>
                <a:gd name="connsiteY13" fmla="*/ 2642420 h 6073153"/>
                <a:gd name="connsiteX14" fmla="*/ 2771054 w 3490319"/>
                <a:gd name="connsiteY14" fmla="*/ 4397801 h 6073153"/>
                <a:gd name="connsiteX15" fmla="*/ 3071481 w 3490319"/>
                <a:gd name="connsiteY15" fmla="*/ 4397801 h 6073153"/>
                <a:gd name="connsiteX16" fmla="*/ 2540952 w 3490319"/>
                <a:gd name="connsiteY16" fmla="*/ 6073153 h 6073153"/>
                <a:gd name="connsiteX17" fmla="*/ 949367 w 3490319"/>
                <a:gd name="connsiteY17" fmla="*/ 6073153 h 6073153"/>
                <a:gd name="connsiteX18" fmla="*/ 418838 w 3490319"/>
                <a:gd name="connsiteY18" fmla="*/ 4397801 h 6073153"/>
                <a:gd name="connsiteX19" fmla="*/ 711253 w 3490319"/>
                <a:gd name="connsiteY19" fmla="*/ 4397801 h 6073153"/>
                <a:gd name="connsiteX20" fmla="*/ 233426 w 3490319"/>
                <a:gd name="connsiteY20" fmla="*/ 2614527 h 6073153"/>
                <a:gd name="connsiteX21" fmla="*/ 0 w 3490319"/>
                <a:gd name="connsiteY21" fmla="*/ 1745159 h 6073153"/>
                <a:gd name="connsiteX22" fmla="*/ 1745160 w 3490319"/>
                <a:gd name="connsiteY22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559784 w 3490319"/>
                <a:gd name="connsiteY5" fmla="*/ 3023379 h 6073153"/>
                <a:gd name="connsiteX6" fmla="*/ 928060 w 3490319"/>
                <a:gd name="connsiteY6" fmla="*/ 4397801 h 6073153"/>
                <a:gd name="connsiteX7" fmla="*/ 559784 w 3490319"/>
                <a:gd name="connsiteY7" fmla="*/ 3023379 h 6073153"/>
                <a:gd name="connsiteX8" fmla="*/ 1745160 w 3490319"/>
                <a:gd name="connsiteY8" fmla="*/ 0 h 6073153"/>
                <a:gd name="connsiteX9" fmla="*/ 3490319 w 3490319"/>
                <a:gd name="connsiteY9" fmla="*/ 1745159 h 6073153"/>
                <a:gd name="connsiteX10" fmla="*/ 3241406 w 3490319"/>
                <a:gd name="connsiteY10" fmla="*/ 2642420 h 6073153"/>
                <a:gd name="connsiteX11" fmla="*/ 2771054 w 3490319"/>
                <a:gd name="connsiteY11" fmla="*/ 4397801 h 6073153"/>
                <a:gd name="connsiteX12" fmla="*/ 3071481 w 3490319"/>
                <a:gd name="connsiteY12" fmla="*/ 4397801 h 6073153"/>
                <a:gd name="connsiteX13" fmla="*/ 2540952 w 3490319"/>
                <a:gd name="connsiteY13" fmla="*/ 6073153 h 6073153"/>
                <a:gd name="connsiteX14" fmla="*/ 949367 w 3490319"/>
                <a:gd name="connsiteY14" fmla="*/ 6073153 h 6073153"/>
                <a:gd name="connsiteX15" fmla="*/ 418838 w 3490319"/>
                <a:gd name="connsiteY15" fmla="*/ 4397801 h 6073153"/>
                <a:gd name="connsiteX16" fmla="*/ 711253 w 3490319"/>
                <a:gd name="connsiteY16" fmla="*/ 4397801 h 6073153"/>
                <a:gd name="connsiteX17" fmla="*/ 233426 w 3490319"/>
                <a:gd name="connsiteY17" fmla="*/ 2614527 h 6073153"/>
                <a:gd name="connsiteX18" fmla="*/ 0 w 3490319"/>
                <a:gd name="connsiteY18" fmla="*/ 1745159 h 6073153"/>
                <a:gd name="connsiteX19" fmla="*/ 1745160 w 3490319"/>
                <a:gd name="connsiteY19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1745160 w 3490319"/>
                <a:gd name="connsiteY5" fmla="*/ 0 h 6073153"/>
                <a:gd name="connsiteX6" fmla="*/ 3490319 w 3490319"/>
                <a:gd name="connsiteY6" fmla="*/ 1745159 h 6073153"/>
                <a:gd name="connsiteX7" fmla="*/ 3241406 w 3490319"/>
                <a:gd name="connsiteY7" fmla="*/ 2642420 h 6073153"/>
                <a:gd name="connsiteX8" fmla="*/ 2771054 w 3490319"/>
                <a:gd name="connsiteY8" fmla="*/ 4397801 h 6073153"/>
                <a:gd name="connsiteX9" fmla="*/ 3071481 w 3490319"/>
                <a:gd name="connsiteY9" fmla="*/ 4397801 h 6073153"/>
                <a:gd name="connsiteX10" fmla="*/ 2540952 w 3490319"/>
                <a:gd name="connsiteY10" fmla="*/ 6073153 h 6073153"/>
                <a:gd name="connsiteX11" fmla="*/ 949367 w 3490319"/>
                <a:gd name="connsiteY11" fmla="*/ 6073153 h 6073153"/>
                <a:gd name="connsiteX12" fmla="*/ 418838 w 3490319"/>
                <a:gd name="connsiteY12" fmla="*/ 4397801 h 6073153"/>
                <a:gd name="connsiteX13" fmla="*/ 711253 w 3490319"/>
                <a:gd name="connsiteY13" fmla="*/ 4397801 h 6073153"/>
                <a:gd name="connsiteX14" fmla="*/ 233426 w 3490319"/>
                <a:gd name="connsiteY14" fmla="*/ 2614527 h 6073153"/>
                <a:gd name="connsiteX15" fmla="*/ 0 w 3490319"/>
                <a:gd name="connsiteY15" fmla="*/ 1745159 h 6073153"/>
                <a:gd name="connsiteX16" fmla="*/ 1745160 w 3490319"/>
                <a:gd name="connsiteY16" fmla="*/ 0 h 6073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490319" h="6073153">
                  <a:moveTo>
                    <a:pt x="2919526" y="3034559"/>
                  </a:moveTo>
                  <a:cubicBezTo>
                    <a:pt x="2658626" y="3273339"/>
                    <a:pt x="2324378" y="3432878"/>
                    <a:pt x="1954579" y="3476578"/>
                  </a:cubicBezTo>
                  <a:lnTo>
                    <a:pt x="1954579" y="4397801"/>
                  </a:lnTo>
                  <a:lnTo>
                    <a:pt x="2554247" y="4397801"/>
                  </a:lnTo>
                  <a:lnTo>
                    <a:pt x="2919526" y="3034559"/>
                  </a:lnTo>
                  <a:close/>
                  <a:moveTo>
                    <a:pt x="1745160" y="0"/>
                  </a:moveTo>
                  <a:cubicBezTo>
                    <a:pt x="2708984" y="0"/>
                    <a:pt x="3490319" y="781334"/>
                    <a:pt x="3490319" y="1745159"/>
                  </a:cubicBezTo>
                  <a:cubicBezTo>
                    <a:pt x="3490319" y="2073453"/>
                    <a:pt x="3399669" y="2380573"/>
                    <a:pt x="3241406" y="2642420"/>
                  </a:cubicBezTo>
                  <a:lnTo>
                    <a:pt x="2771054" y="4397801"/>
                  </a:lnTo>
                  <a:lnTo>
                    <a:pt x="3071481" y="4397801"/>
                  </a:lnTo>
                  <a:lnTo>
                    <a:pt x="2540952" y="6073153"/>
                  </a:lnTo>
                  <a:lnTo>
                    <a:pt x="949367" y="6073153"/>
                  </a:lnTo>
                  <a:lnTo>
                    <a:pt x="418838" y="4397801"/>
                  </a:lnTo>
                  <a:lnTo>
                    <a:pt x="711253" y="4397801"/>
                  </a:lnTo>
                  <a:lnTo>
                    <a:pt x="233426" y="2614527"/>
                  </a:lnTo>
                  <a:cubicBezTo>
                    <a:pt x="84449" y="2359169"/>
                    <a:pt x="0" y="2062026"/>
                    <a:pt x="0" y="1745159"/>
                  </a:cubicBezTo>
                  <a:cubicBezTo>
                    <a:pt x="0" y="781334"/>
                    <a:pt x="781334" y="0"/>
                    <a:pt x="1745160" y="0"/>
                  </a:cubicBezTo>
                  <a:close/>
                </a:path>
              </a:pathLst>
            </a:cu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8444625" y="4157054"/>
              <a:ext cx="3015284" cy="3015284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2834537" y="-1896496"/>
            <a:ext cx="14813074" cy="12937771"/>
          </a:xfrm>
          <a:prstGeom prst="ellipse">
            <a:avLst/>
          </a:prstGeom>
          <a:gradFill flip="none" rotWithShape="1">
            <a:gsLst>
              <a:gs pos="0">
                <a:srgbClr val="00AC42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15" tIns="22557" rIns="45115" bIns="2255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FFFF">
                  <a:alpha val="89804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4261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54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54" indent="-266454" algn="l" defTabSz="71054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16" indent="-222044" algn="l" defTabSz="71054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179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446" indent="-177637" algn="l" defTabSz="71054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722" indent="-177637" algn="l" defTabSz="71054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3991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265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536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19810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27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54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81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08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358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62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690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174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24197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xStyles>
    <p:titleStyle>
      <a:lvl1pPr algn="ctr" defTabSz="652594" rtl="0" eaLnBrk="1" latinLnBrk="0" hangingPunct="1"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4721" indent="-244721" algn="l" defTabSz="65259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30232" indent="-203933" algn="l" defTabSz="65259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5743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041" indent="-163146" algn="l" defTabSz="652594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8338" indent="-163146" algn="l" defTabSz="652594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4637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20930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7228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73526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6298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2594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889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518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1485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778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8407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10377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Relationship Id="rId9" Type="http://schemas.openxmlformats.org/officeDocument/2006/relationships/image" Target="../media/image10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340767"/>
            <a:ext cx="6192688" cy="230425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Учебный предмет «Живопись»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ФГТ в ДХШ»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 высшей квалификационной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категории: Маркелова </a:t>
            </a: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О.Н.</a:t>
            </a:r>
            <a:b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31901" y="3933056"/>
            <a:ext cx="5256585" cy="1546354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требует такой же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ума,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наука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П.Чистяков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99613" y="1340766"/>
            <a:ext cx="25282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учреждение</a:t>
            </a:r>
          </a:p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Дополнительного образования</a:t>
            </a:r>
          </a:p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«Детская художественная школа №1» НМР РТ.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0277" y="499684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Нижнекамск </a:t>
            </a:r>
          </a:p>
          <a:p>
            <a:pPr algn="ctr"/>
            <a:r>
              <a:rPr lang="ru-RU" sz="9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  <a:endParaRPr lang="ru-RU" sz="9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762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160677" cy="5256584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Характеристика учебного предмета, его место и роль в образовательном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процессе.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Программа учебного предмета «Живопись» разработана на основе и с учетом федеральных государственных требований к дополнительным предпрофессиональным общеобразовательным программам в области изобразительного искусства «Живопись».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Содержание программы отвечает целям и задачам, указанным в федеральных государственных требованиях.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Содержание тем постепенно усложняется с каждым годом обучения.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Основу программы «Живопись» составляют цветовые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отношения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цветовой колорит, выявление объёма цветом, владение тоном и передача световоздушной среды. Затем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следуют темы «Фигура человека», «Гризайль», в старших классах - «Интерьер».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Программа «Живопись» тесно связана с программами по рисунку, станковой композиции, с пленэром. В каждой из этих программ присутствуют взаимопроникающие элементы: в заданиях по академическому рисунку и станковой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композиции.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 учебного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предмета.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Учебный предмет «Живопись» при 5 (6)-летнем сроке обучения реализуется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1 по 5 (6) класс.</a:t>
            </a:r>
          </a:p>
        </p:txBody>
      </p:sp>
    </p:spTree>
    <p:extLst>
      <p:ext uri="{BB962C8B-B14F-4D97-AF65-F5344CB8AC3E}">
        <p14:creationId xmlns="" xmlns:p14="http://schemas.microsoft.com/office/powerpoint/2010/main" val="38464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17582"/>
            <a:ext cx="7088669" cy="520370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учебного предмета:</a:t>
            </a:r>
            <a:b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Целью учебного предмета «Живопись» является художественно-эстетическое развитие личности учащегося на основе приобретенных им в процессе освоения программы учебного предмета художественно-исполнительских и теоретических знаний, умений и навыков, а также выявление одаренных детей в области изобразительного искусства и подготовка их к поступлению в образовательные учреждения, реализующие основные профессиональные образовательные программы в области изобразительного искусства.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учебного предмета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приобретение детьми знаний, умений и навыков по выполнению живописных работ, в том числе: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свойств живописных материалов, их возможностей и эстетических качеств;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разнообразных техник живописи;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художественных и эстетических свойств цвета, основных закономерностей создания цветового строя;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умений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изображать объекты предметного мира, пространство, фигуру человека;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навыков в использовании основных техник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материалов; навыков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последовательного ведения живописной работы; - формирование у одаренных детей комплекса знаний, умений и навыков, позволяющих в дальнейшем осваивать профессиональные образовательные программы в области изобразительного искусства.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01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817582"/>
            <a:ext cx="6984776" cy="5275714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учебного предмета. Годовые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требования.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Задания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первого класса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знакомят учащихся с основами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цветоведения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со свойствами живописных материалов, приемами работы с акварелью и гуашью. П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олучают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знания и навыки ведения последовательной работы над натюрмортом, начиная с композиции, конструктивного построения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предметов,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первоначальные навыки построения цветовой гармонии.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Во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втором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классе учащиеся углубляют знания о цвете, цветовой палитре, влиянии среды и освещения, приобретают навыки в передаче фактуры предметов с выявлением их объемной формы.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третьем классе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постановки усложняются, вводятся более сложные по форме предметы. Задания даются на решения тонального и колористического решения, передачу материальности и пространства, построения более сложной цветовой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гаммы.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четвертом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классе углубляются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знания о цветовой палитре, тональности и колористическом решении, решении пространства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цельности.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пятом классе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углубляются и закрепляются знания и умения последовательно и продолжительно вести работу над постановкой. Ставятся основные задачи академической живописи: передать точные цветовые отношения, построить сложную цветовую гамму, глубину в натюрморте, форму, объем и фактуру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предметов.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учащимся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шестого кл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асса предъявляются следующие основные требования: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самостоятельно выполнять задание по созданию художественного образа, натюрморта;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самостоятельно создавать цветовую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палитру; выражать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индивидуальное отношение к изображаемому;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технически реализовать замысел.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83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965245" cy="1224136"/>
          </a:xfrm>
        </p:spPr>
        <p:txBody>
          <a:bodyPr numCol="3"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Технические приёмы и техники : 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Монохромная живопись(гризайль)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8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Дихромная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живопись(ограниченная цветовая палитра)</a:t>
            </a:r>
            <a:b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Многоцветная живопись</a:t>
            </a:r>
            <a:endParaRPr lang="ru-RU" sz="1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2160240" cy="153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304" y="1844824"/>
            <a:ext cx="2072816" cy="151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73016"/>
            <a:ext cx="1728192" cy="239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877" y="3573014"/>
            <a:ext cx="1704780" cy="2397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1\YandexDisk\живопись\IMG_087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886" y="1844824"/>
            <a:ext cx="2048094" cy="1518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19353" y="3347271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0912" y="3342182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10418" y="5970159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69354" y="5970159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149080"/>
            <a:ext cx="2333962" cy="16755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20711" y="5862036"/>
            <a:ext cx="97975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Лабутина Елена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86469" y="3359051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02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360" y="620688"/>
            <a:ext cx="6965245" cy="1202485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в творческом отношении молодой художник во многом созревает на</a:t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практической работе, то технически он вооружается главным образом в школе.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133" y="1916832"/>
            <a:ext cx="2073269" cy="155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854" y="1916832"/>
            <a:ext cx="2034258" cy="1536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266" y="3813227"/>
            <a:ext cx="3096345" cy="20640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3813227"/>
            <a:ext cx="3114378" cy="2064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37039" y="3488504"/>
            <a:ext cx="11833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Калимуллина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Зарина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721" y="3453674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7529" y="3449163"/>
            <a:ext cx="9300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Даминова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Нина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76894" y="5881685"/>
            <a:ext cx="11112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74700" y="588168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795" y="1916832"/>
            <a:ext cx="2145264" cy="1532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8365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8947" y="1232302"/>
            <a:ext cx="6975923" cy="134824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 упражнения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38" y="2276872"/>
            <a:ext cx="2400623" cy="331236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276872"/>
            <a:ext cx="2310588" cy="331236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015" y="2276872"/>
            <a:ext cx="2217393" cy="33123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11368" y="5589240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5589240"/>
            <a:ext cx="11641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Аглемзянова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061" y="5608572"/>
            <a:ext cx="9316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Дюрдина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77060" y="908720"/>
            <a:ext cx="5559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 краски определяется цветовым тоном, светлотой и насыщенностью. </a:t>
            </a:r>
          </a:p>
        </p:txBody>
      </p:sp>
    </p:spTree>
    <p:extLst>
      <p:ext uri="{BB962C8B-B14F-4D97-AF65-F5344CB8AC3E}">
        <p14:creationId xmlns="" xmlns:p14="http://schemas.microsoft.com/office/powerpoint/2010/main" val="76897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383" y="3635365"/>
            <a:ext cx="3312368" cy="21984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37" y="1305652"/>
            <a:ext cx="3021199" cy="45282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05652"/>
            <a:ext cx="1533171" cy="22187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305652"/>
            <a:ext cx="1606076" cy="22260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46882" y="3454342"/>
            <a:ext cx="9316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Дюрдина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3273" y="5839544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9180" y="5833864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50116" y="3454342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56521" y="843986"/>
            <a:ext cx="23362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Основы 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цветоведения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735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080" y="620688"/>
            <a:ext cx="7057549" cy="187220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Колорит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складывается по определенным объективным законам света и зрительного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восприятия. По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этим законам в нашем сознании возникают колористические образы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предметов.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50" y="2204864"/>
            <a:ext cx="2342866" cy="31683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094" y="2204864"/>
            <a:ext cx="2325042" cy="316835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204864"/>
            <a:ext cx="2245543" cy="31683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7061" y="5459016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5487424"/>
            <a:ext cx="11897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0232" y="5462043"/>
            <a:ext cx="8499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Уткин Вадим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468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1141" y="692696"/>
            <a:ext cx="6872644" cy="73921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работе с детьми основываться на системе индивидуального обучения, в котором учитываются особенности и характер каждого юного дарования. 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771305"/>
            <a:ext cx="3166340" cy="223281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33046"/>
            <a:ext cx="3173963" cy="219609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39" y="3791828"/>
            <a:ext cx="3147437" cy="21917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39051"/>
            <a:ext cx="3160250" cy="21786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6051451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99046" y="3517731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Баранкова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Юлия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1760" y="3517731"/>
            <a:ext cx="10599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Нургалиев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17294" y="5936035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Бронникова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41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42339"/>
            <a:ext cx="6965245" cy="1202485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Краткосрочные этюды перцев  (3 часа)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2484276" cy="336167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87" y="1844824"/>
            <a:ext cx="2331240" cy="334344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814" y="1844824"/>
            <a:ext cx="2335405" cy="33434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11960" y="5188272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5188272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37559" y="5157532"/>
            <a:ext cx="8499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Уткин Вадим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09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1202485"/>
          </a:xfrm>
        </p:spPr>
        <p:txBody>
          <a:bodyPr>
            <a:noAutofit/>
          </a:bodyPr>
          <a:lstStyle/>
          <a:p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Простых красок можно насчитать три: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желтая;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затем красная, краплак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синяя,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лазурь. Добавляя  чёрную, теоретически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рассуждая,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можно писать  только этими красками (тональная живопись).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 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характеристику цвета и живописи, помимо цветового тона, входят такие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свойства красок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как фактура, прозрачность, насыщенность, светлота.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96" y="4077072"/>
            <a:ext cx="2535608" cy="1800199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924944"/>
            <a:ext cx="3609777" cy="2592288"/>
          </a:xfrm>
        </p:spPr>
      </p:pic>
      <p:sp>
        <p:nvSpPr>
          <p:cNvPr id="3" name="TextBox 2"/>
          <p:cNvSpPr txBox="1"/>
          <p:nvPr/>
        </p:nvSpPr>
        <p:spPr>
          <a:xfrm>
            <a:off x="1842471" y="5919117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43181" y="5477038"/>
            <a:ext cx="8819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Малова Ольга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1988840"/>
            <a:ext cx="2520280" cy="184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42471" y="3838374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153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98" y="3789040"/>
            <a:ext cx="3023727" cy="21391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97" y="1412776"/>
            <a:ext cx="3023726" cy="21659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789040"/>
            <a:ext cx="3192693" cy="20971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12776"/>
            <a:ext cx="3192755" cy="21659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16645" y="5928214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83149" y="5885707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2009" y="3554526"/>
            <a:ext cx="11657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Аглямзянова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57689" y="3579287"/>
            <a:ext cx="96532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Даминова Нина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71670" y="857232"/>
            <a:ext cx="4712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Краткосрочные этюды  мазками и точками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66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20" y="3789040"/>
            <a:ext cx="2919932" cy="20158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789040"/>
            <a:ext cx="2956972" cy="20158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20" y="1484784"/>
            <a:ext cx="2919932" cy="19090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849" y="1484784"/>
            <a:ext cx="2947171" cy="19090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99420" y="850935"/>
            <a:ext cx="6612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- плотность письма и бархатистость краски( мазками)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2182" y="5804876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2160" y="3393832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Малямов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Леонид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32311" y="5804876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Малямов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Леонид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04229" y="3393832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73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3717032"/>
            <a:ext cx="3060340" cy="21424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841" y="3717032"/>
            <a:ext cx="2992249" cy="21236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1340768"/>
            <a:ext cx="3024335" cy="21201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841" y="1340768"/>
            <a:ext cx="2992249" cy="21201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3143" y="3417799"/>
            <a:ext cx="9573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93143" y="5861461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98716" y="5832886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Курбанов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0517" y="3422646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8081" y="880438"/>
            <a:ext cx="3236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 осенние этюды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2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73" y="3717032"/>
            <a:ext cx="3073703" cy="2172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719" y="3717032"/>
            <a:ext cx="3167769" cy="21721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73" y="1268760"/>
            <a:ext cx="3073703" cy="2201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719" y="1268760"/>
            <a:ext cx="3167769" cy="22018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79740" y="3472227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13829" y="5889216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04896" y="3470634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98254" y="5889216"/>
            <a:ext cx="1037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Валитова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Айгуль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4612" y="785794"/>
            <a:ext cx="4039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Натюрморты, выполненные гуашью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674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626" y="1484784"/>
            <a:ext cx="2828326" cy="21593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484784"/>
            <a:ext cx="3139477" cy="4465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933056"/>
            <a:ext cx="2808312" cy="20173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72307" y="3644157"/>
            <a:ext cx="9829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Курманов Амир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0438" y="5993271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908720"/>
            <a:ext cx="6912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Изучение при разных источниках света: дневное, контрастное, вечернее.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24127" y="5993271"/>
            <a:ext cx="9444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/>
              <a:t>Фазылов </a:t>
            </a:r>
            <a:r>
              <a:rPr lang="ru-RU" sz="900" dirty="0" err="1" smtClean="0"/>
              <a:t>Азат</a:t>
            </a:r>
            <a:endParaRPr lang="ru-RU" sz="900" dirty="0"/>
          </a:p>
        </p:txBody>
      </p:sp>
    </p:spTree>
    <p:extLst>
      <p:ext uri="{BB962C8B-B14F-4D97-AF65-F5344CB8AC3E}">
        <p14:creationId xmlns="" xmlns:p14="http://schemas.microsoft.com/office/powerpoint/2010/main" val="121951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10" y="2487274"/>
            <a:ext cx="3751667" cy="26339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394" y="2487274"/>
            <a:ext cx="3655022" cy="26306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7334" y="5121188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Ибрагимова Динара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24487" y="5113990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1428736"/>
            <a:ext cx="4449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Длительная работа на большом формате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256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037" y="3792315"/>
            <a:ext cx="2929691" cy="22289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439" r="5923" b="22030"/>
          <a:stretch/>
        </p:blipFill>
        <p:spPr>
          <a:xfrm>
            <a:off x="4956694" y="3792315"/>
            <a:ext cx="2931516" cy="22289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512" y="1458546"/>
            <a:ext cx="2933216" cy="2114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394" y="1414740"/>
            <a:ext cx="2915816" cy="21582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17158" y="6018294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89193" y="3576652"/>
            <a:ext cx="10422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Кирина Светлана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3585" y="6021288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2060" y="355443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663" y="772523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 ,выполненные на передачу материальности зеркальных и прозрачных предметов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00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48" y="2564904"/>
            <a:ext cx="3670094" cy="26328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564904"/>
            <a:ext cx="3682994" cy="26328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1596" y="5268723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77749" y="5268723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Курбанов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052736"/>
            <a:ext cx="69224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Самыми ценными в живописной технике являются такие приемы, которые позволяют</a:t>
            </a:r>
          </a:p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наиболее правдиво характеризовать живописное состояние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предмета и его материальность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531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628800"/>
            <a:ext cx="2848538" cy="40115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800"/>
            <a:ext cx="2808312" cy="4021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9752" y="5701069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7" y="5701069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976848"/>
            <a:ext cx="4713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с металлическими предметами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156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84784"/>
            <a:ext cx="3036156" cy="42994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3168352" cy="42994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68144" y="5761856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39315" y="5790456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978238"/>
            <a:ext cx="6801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 ,выполненные в ограниченной цветовой палитре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114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850" y="1484784"/>
            <a:ext cx="3023118" cy="4235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84784"/>
            <a:ext cx="3067222" cy="42351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95107" y="5697231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827420"/>
            <a:ext cx="346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на тонированной бумаге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45255" y="5725650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829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060848"/>
            <a:ext cx="3775754" cy="27316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968" y="2060848"/>
            <a:ext cx="3579458" cy="27316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7743" y="4869160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97946" y="4869160"/>
            <a:ext cx="12715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иРимма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4985" y="980728"/>
            <a:ext cx="346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на тонированной бумаге</a:t>
            </a:r>
          </a:p>
        </p:txBody>
      </p:sp>
    </p:spTree>
    <p:extLst>
      <p:ext uri="{BB962C8B-B14F-4D97-AF65-F5344CB8AC3E}">
        <p14:creationId xmlns="" xmlns:p14="http://schemas.microsoft.com/office/powerpoint/2010/main" val="427631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58" y="2204864"/>
            <a:ext cx="3672408" cy="25712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204864"/>
            <a:ext cx="3600400" cy="25680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94672" y="4974808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0762" y="4974808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0762" y="1269171"/>
            <a:ext cx="4589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в сдержанной цветовой гамме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005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471" y="1484784"/>
            <a:ext cx="3093603" cy="43799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84784"/>
            <a:ext cx="3080599" cy="43799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864710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23030" y="5864710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835637"/>
            <a:ext cx="2853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с игрушками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51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94854"/>
            <a:ext cx="2736304" cy="40390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699" y="1604699"/>
            <a:ext cx="2952328" cy="40291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9008" y="5638039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5647594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3351" y="901105"/>
            <a:ext cx="2616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 с куклами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59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928062"/>
            <a:ext cx="2376264" cy="18051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75155" y="5780110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0947" y="5783128"/>
            <a:ext cx="9573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Тимофеев Илья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02568"/>
            <a:ext cx="3090863" cy="423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02568"/>
            <a:ext cx="2995928" cy="21020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1216" y="3601616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858215"/>
            <a:ext cx="5180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Тональное (монохромное) решение натюрморта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89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3164249" cy="42212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522" y="2636912"/>
            <a:ext cx="3974886" cy="31208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3351" y="5839420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9306" y="5826121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59406" y="1012086"/>
            <a:ext cx="4903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Художественный образ натюрморта с чайкой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3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86" y="3573016"/>
            <a:ext cx="3456384" cy="22499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459" y="1268760"/>
            <a:ext cx="3266772" cy="44854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54" y="1268760"/>
            <a:ext cx="3441516" cy="21230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32094" y="3342184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6266" y="5718328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3783" y="5805778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3222" y="744074"/>
            <a:ext cx="55921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цветовых  и тональных отношений в постановке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636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918" y="1522091"/>
            <a:ext cx="3079489" cy="42567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924944"/>
            <a:ext cx="4032448" cy="28544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1000927"/>
            <a:ext cx="6919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Живописное решение постановки натюрморта с чучелом птицы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2162" y="5778837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4214" y="5779374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368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61" y="1412776"/>
            <a:ext cx="3431529" cy="45955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951" y="1412776"/>
            <a:ext cx="3164433" cy="459555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17134" y="6021288"/>
            <a:ext cx="10102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Медведев Данил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2270" y="6008331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696" y="863694"/>
            <a:ext cx="5652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Складки - решение тональных и цветовых решений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008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332"/>
          <a:stretch/>
        </p:blipFill>
        <p:spPr>
          <a:xfrm>
            <a:off x="3489336" y="3202768"/>
            <a:ext cx="1928233" cy="27465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410669"/>
            <a:ext cx="1114551" cy="15862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7" t="90" r="5961" b="-90"/>
          <a:stretch/>
        </p:blipFill>
        <p:spPr>
          <a:xfrm>
            <a:off x="2621567" y="1183238"/>
            <a:ext cx="1270478" cy="18137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42140"/>
            <a:ext cx="1368152" cy="19548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256" y="882479"/>
            <a:ext cx="999976" cy="14663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7005" y="5949280"/>
            <a:ext cx="12856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err="1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 Наталья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7310" y="2924944"/>
            <a:ext cx="13183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 err="1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 Наталья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2045" y="5957001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22631" y="2942644"/>
            <a:ext cx="12241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9869" y="5936846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3768" y="665472"/>
            <a:ext cx="3723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Портреты, фигура человека с натуры и копии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408" y="2588141"/>
            <a:ext cx="2405824" cy="33611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08" y="3170909"/>
            <a:ext cx="2047221" cy="277837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653" y="888434"/>
            <a:ext cx="1047599" cy="146044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76653" y="2357309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Бронникова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05946" y="2959809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78256" y="2348878"/>
            <a:ext cx="11256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Подветельнова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Ольга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854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965245" cy="1202485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в интерьере</a:t>
            </a:r>
            <a:endParaRPr lang="ru-RU" sz="1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415" y="1700808"/>
            <a:ext cx="2794092" cy="3747641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603" y="1700808"/>
            <a:ext cx="2718905" cy="3749228"/>
          </a:xfrm>
        </p:spPr>
      </p:pic>
      <p:sp>
        <p:nvSpPr>
          <p:cNvPr id="3" name="TextBox 2"/>
          <p:cNvSpPr txBox="1"/>
          <p:nvPr/>
        </p:nvSpPr>
        <p:spPr>
          <a:xfrm>
            <a:off x="5642378" y="555194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5551945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362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375"/>
          <a:stretch/>
        </p:blipFill>
        <p:spPr>
          <a:xfrm>
            <a:off x="1567356" y="3356992"/>
            <a:ext cx="3499874" cy="25897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493" y="3068960"/>
            <a:ext cx="2101075" cy="28778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2304256" cy="1681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412776"/>
            <a:ext cx="2098444" cy="14204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1837" y="725795"/>
            <a:ext cx="5328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Пленэр (живопись при  сложных условиях естественного освещения).</a:t>
            </a:r>
          </a:p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9344" y="3091696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4725" y="2833230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8582" y="5975382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65180" y="5946782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706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908" y="2843681"/>
            <a:ext cx="2330228" cy="31069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59705"/>
            <a:ext cx="2222237" cy="31069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544" y="1124744"/>
            <a:ext cx="2160240" cy="15386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734" y="2843681"/>
            <a:ext cx="2157674" cy="31069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0" y="1052736"/>
            <a:ext cx="2222237" cy="1568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7082" y="970855"/>
            <a:ext cx="278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Пленэр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94" y="2608594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28713" y="2628873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10771" y="5964203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7056" y="5963300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0800000" flipV="1">
            <a:off x="3465908" y="1628023"/>
            <a:ext cx="23302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Научив ребенка замечать, наблюдать окружающий мир, его надо научить видеть движения своей руки, следы карандаша и кисти.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6177" y="5950652"/>
            <a:ext cx="7296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В зоопарке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259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ес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сен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а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Лето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TM02510796[[fn=Цветной календарь на 2011 год (6 стр.)]]</Template>
  <TotalTime>1146</TotalTime>
  <Words>592</Words>
  <Application>Microsoft Office PowerPoint</Application>
  <PresentationFormat>Экран (4:3)</PresentationFormat>
  <Paragraphs>153</Paragraphs>
  <Slides>36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Новый год</vt:lpstr>
      <vt:lpstr>весна</vt:lpstr>
      <vt:lpstr>1_Новый год</vt:lpstr>
      <vt:lpstr>Осень</vt:lpstr>
      <vt:lpstr>Май</vt:lpstr>
      <vt:lpstr>Лето</vt:lpstr>
      <vt:lpstr>Специальное оформление</vt:lpstr>
      <vt:lpstr>Кнопка</vt:lpstr>
      <vt:lpstr>Учебный предмет «Живопись» в рамках программы ФГТ в ДХШ» Преподаватель высшей квалификационной категории: Маркелова О.Н. </vt:lpstr>
      <vt:lpstr>Характеристика учебного предмета, его место и роль в образовательном процессе.  Программа учебного предмета «Живопись» разработана на основе и с учетом федеральных государственных требований к дополнительным предпрофессиональным общеобразовательным программам в области изобразительного искусства «Живопись». Содержание программы отвечает целям и задачам, указанным в федеральных государственных требованиях.  Содержание тем постепенно усложняется с каждым годом обучения. Основу программы «Живопись» составляют цветовые отношения , цветовой колорит, выявление объёма цветом, владение тоном и передача световоздушной среды. Затем следуют темы «Фигура человека», «Гризайль», в старших классах - «Интерьер». Программа «Живопись» тесно связана с программами по рисунку, станковой композиции, с пленэром. В каждой из этих программ присутствуют взаимопроникающие элементы: в заданиях по академическому рисунку и станковой композиции.  Срок реализации учебного предмета.  Учебный предмет «Живопись» при 5 (6)-летнем сроке обучения реализуется –  с 1 по 5 (6) класс.</vt:lpstr>
      <vt:lpstr>Цель учебного предмета:  Целью учебного предмета «Живопись» является художественно-эстетическое развитие личности учащегося на основе приобретенных им в процессе освоения программы учебного предмета художественно-исполнительских и теоретических знаний, умений и навыков, а также выявление одаренных детей в области изобразительного искусства и подготовка их к поступлению в образовательные учреждения, реализующие основные профессиональные образовательные программы в области изобразительного искусства.  Задачи учебного предмета:   приобретение детьми знаний, умений и навыков по выполнению живописных работ, в том числе: знаний свойств живописных материалов, их возможностей и эстетических качеств; знаний разнообразных техник живописи; знаний художественных и эстетических свойств цвета, основных закономерностей создания цветового строя; умений изображать объекты предметного мира, пространство, фигуру человека; навыков в использовании основных техник и материалов; навыков последовательного ведения живописной работы; - формирование у одаренных детей комплекса знаний, умений и навыков, позволяющих в дальнейшем осваивать профессиональные образовательные программы в области изобразительного искусства. </vt:lpstr>
      <vt:lpstr>Содержание учебного предмета. Годовые требования.  Задания первого класса знакомят учащихся с основами цветоведения, со свойствами живописных материалов, приемами работы с акварелью и гуашью. Получают знания и навыки ведения последовательной работы над натюрмортом, начиная с композиции, конструктивного построения предметов, первоначальные навыки построения цветовой гармонии.  Во втором классе учащиеся углубляют знания о цвете, цветовой палитре, влиянии среды и освещения, приобретают навыки в передаче фактуры предметов с выявлением их объемной формы.  В третьем классе постановки усложняются, вводятся более сложные по форме предметы. Задания даются на решения тонального и колористического решения, передачу материальности и пространства, построения более сложной цветовой гаммы.  В четвертом классе углубляются знания о цветовой палитре, тональности и колористическом решении, решении пространства и цельности.  В пятом классе углубляются и закрепляются знания и умения последовательно и продолжительно вести работу над постановкой. Ставятся основные задачи академической живописи: передать точные цветовые отношения, построить сложную цветовую гамму, глубину в натюрморте, форму, объем и фактуру предметов.  К учащимся шестого класса предъявляются следующие основные требования: ​ самостоятельно выполнять задание по созданию художественного образа, натюрморта; ​ самостоятельно создавать цветовую палитру; выражать индивидуальное отношение к изображаемому; уметь технически реализовать замысел.  </vt:lpstr>
      <vt:lpstr>Технические приёмы и техники :  1. Монохромная живопись(гризайль) 2. Дихромная живопись(ограниченная цветовая палитра) 3. Многоцветная живопись</vt:lpstr>
      <vt:lpstr> Если в творческом отношении молодой художник во многом созревает на практической работе, то технически он вооружается главным образом в школе. </vt:lpstr>
      <vt:lpstr>Акварельные упражнения</vt:lpstr>
      <vt:lpstr>Слайд 8</vt:lpstr>
      <vt:lpstr>Колорит складывается по определенным объективным законам света и зрительного восприятия. По этим законам в нашем сознании возникают колористические образы предметов. </vt:lpstr>
      <vt:lpstr>При работе с детьми основываться на системе индивидуального обучения, в котором учитываются особенности и характер каждого юного дарования. </vt:lpstr>
      <vt:lpstr>Краткосрочные этюды перцев  (3 часа)</vt:lpstr>
      <vt:lpstr>Простых красок можно насчитать три: желтая; затем красная, краплак и синяя, лазурь. Добавляя  чёрную, теоретически рассуждая, что можно писать  только этими красками (тональная живопись). Однако , в  характеристику цвета и живописи, помимо цветового тона, входят такие свойства красок, как фактура, прозрачность, насыщенность, светлота.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Натюрморт в интерьере</vt:lpstr>
      <vt:lpstr>Слайд 35</vt:lpstr>
      <vt:lpstr>Слайд 36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Технические приёмы в обучении живописи</dc:title>
  <dc:creator>1</dc:creator>
  <cp:lastModifiedBy>1</cp:lastModifiedBy>
  <cp:revision>135</cp:revision>
  <dcterms:created xsi:type="dcterms:W3CDTF">2017-10-26T20:40:13Z</dcterms:created>
  <dcterms:modified xsi:type="dcterms:W3CDTF">2018-01-17T20:37:44Z</dcterms:modified>
</cp:coreProperties>
</file>