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000" dirty="0" smtClean="0"/>
              <a:t> </a:t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Корытко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Наталья Михайловна,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556792"/>
            <a:ext cx="8496944" cy="338437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5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Экологическое воспитание средствами </a:t>
            </a:r>
          </a:p>
          <a:p>
            <a:pPr marL="45720" indent="0" algn="ctr">
              <a:buNone/>
            </a:pPr>
            <a:r>
              <a:rPr lang="ru-RU" sz="5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ТРИЗ - педагогики</a:t>
            </a:r>
            <a:endParaRPr lang="ru-RU" sz="5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3568" y="332656"/>
            <a:ext cx="7920880" cy="108012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74320" indent="-274320" algn="ctr">
              <a:buClr>
                <a:schemeClr val="accent3"/>
              </a:buClr>
              <a:defRPr/>
            </a:pP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Нефтеюганская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районная муниципальная дошкольная образовательная</a:t>
            </a:r>
            <a:b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бюджетная организация «ДЕТСКИЙ САД «БУРАТИНО»</a:t>
            </a:r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58732" y="6218929"/>
            <a:ext cx="2520280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п.Каркатеевы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2016г.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793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16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E:\2014-16у.г\фото 14- 15 елочка\роза лук\IMG_1195.JPG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4" t="8443" r="5748" b="-540"/>
          <a:stretch/>
        </p:blipFill>
        <p:spPr bwMode="auto">
          <a:xfrm>
            <a:off x="255195" y="260648"/>
            <a:ext cx="4298371" cy="25394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2014-16у.г\фото 15-16 Теремок\прогулка осень 5-6\IMG_236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80" r="12124" b="18422"/>
          <a:stretch/>
        </p:blipFill>
        <p:spPr bwMode="auto">
          <a:xfrm>
            <a:off x="3491880" y="1719153"/>
            <a:ext cx="5393301" cy="34346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995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27" name="Picture 3" descr="E:\2014-16у.г\фото 14- 15 елочка\уголок природы\SL74068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03" r="10654" b="8101"/>
          <a:stretch/>
        </p:blipFill>
        <p:spPr bwMode="auto">
          <a:xfrm>
            <a:off x="251520" y="3789040"/>
            <a:ext cx="4287268" cy="26378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1954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ётр\Desktop\фото живыециплята\IMG_5184.JPG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60" t="7247" r="37342" b="6237"/>
          <a:stretch/>
        </p:blipFill>
        <p:spPr bwMode="auto">
          <a:xfrm>
            <a:off x="15458" y="30235"/>
            <a:ext cx="3348372" cy="3885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C:\Users\Пётр\Desktop\фото живыециплята\IMG_520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78" t="12030" r="9107" b="11820"/>
          <a:stretch/>
        </p:blipFill>
        <p:spPr bwMode="auto">
          <a:xfrm>
            <a:off x="3095328" y="10553"/>
            <a:ext cx="6048672" cy="3370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Пётр\Desktop\фото живыециплята\IMG_518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7" r="4455" b="2943"/>
          <a:stretch/>
        </p:blipFill>
        <p:spPr bwMode="auto">
          <a:xfrm>
            <a:off x="17659" y="2965757"/>
            <a:ext cx="6696744" cy="3912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Пётр\Desktop\фото живыециплята\IMG_521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19" t="16275" r="13305" b="10277"/>
          <a:stretch/>
        </p:blipFill>
        <p:spPr bwMode="auto">
          <a:xfrm>
            <a:off x="6714403" y="3061823"/>
            <a:ext cx="2436671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Рамка 3"/>
          <p:cNvSpPr/>
          <p:nvPr/>
        </p:nvSpPr>
        <p:spPr>
          <a:xfrm>
            <a:off x="0" y="0"/>
            <a:ext cx="9144000" cy="6878247"/>
          </a:xfrm>
          <a:prstGeom prst="frame">
            <a:avLst>
              <a:gd name="adj1" fmla="val 1824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280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896" y="2132856"/>
            <a:ext cx="6512511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5" name="Picture 3" descr="E:\2014-16у.г\фото 15-16 Теремок\чтение\IMG_4079.JPG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7" r="5524" b="1852"/>
          <a:stretch/>
        </p:blipFill>
        <p:spPr bwMode="auto">
          <a:xfrm>
            <a:off x="179512" y="188640"/>
            <a:ext cx="4671386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Пётр\Desktop\рисование\DSC086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119" y="260648"/>
            <a:ext cx="4004855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E:\Мальвина 2016-17у.г\Мальвина 16-17\ФОТО\муз. ринг\DSC_026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3356992"/>
            <a:ext cx="4680520" cy="30368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Пётр\Desktop\зима\DSC0885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3" t="10728" r="-1965" b="13377"/>
          <a:stretch/>
        </p:blipFill>
        <p:spPr bwMode="auto">
          <a:xfrm>
            <a:off x="4994119" y="3356991"/>
            <a:ext cx="4004856" cy="30368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Рамка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91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679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731520"/>
            <a:ext cx="7076256" cy="681256"/>
          </a:xfrm>
        </p:spPr>
        <p:txBody>
          <a:bodyPr/>
          <a:lstStyle/>
          <a:p>
            <a:pPr marL="45720" indent="0">
              <a:buNone/>
            </a:pPr>
            <a:endParaRPr lang="ru-RU" dirty="0"/>
          </a:p>
        </p:txBody>
      </p:sp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89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51520" y="764704"/>
            <a:ext cx="8568952" cy="141117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45720" lvl="0" algn="ctr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ТРИЗ </a:t>
            </a:r>
            <a:endParaRPr lang="ru-RU" sz="320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45720" lvl="0" algn="ctr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ru-RU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теория </a:t>
            </a:r>
            <a:r>
              <a:rPr lang="ru-RU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развития изобретательских </a:t>
            </a:r>
            <a:r>
              <a:rPr lang="ru-RU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задач</a:t>
            </a:r>
            <a:endParaRPr lang="ru-RU" sz="32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26903" y="3717477"/>
            <a:ext cx="8568952" cy="20302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/>
              <a:t>Цель </a:t>
            </a:r>
            <a:r>
              <a:rPr lang="ru-RU" sz="3200" dirty="0" smtClean="0"/>
              <a:t>– </a:t>
            </a:r>
            <a:r>
              <a:rPr lang="ru-RU" sz="3200" dirty="0"/>
              <a:t>не только развивать фантазию детей, но и научить их мыслить системно, с пониманием происходящих процессов в окружающем </a:t>
            </a:r>
            <a:r>
              <a:rPr lang="ru-RU" sz="3200" dirty="0" smtClean="0"/>
              <a:t>мире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928772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91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098" name="Picture 2" descr="E:\2014-16у.г\фото 15-16 Теремок\экспериментирование\IMG_4669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767" y="332656"/>
            <a:ext cx="3389877" cy="19051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E:\2014-16у.г\фото 15-16 Теремок\игры опыты1\IMG_506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24" t="1768" r="17706" b="18917"/>
          <a:stretch/>
        </p:blipFill>
        <p:spPr bwMode="auto">
          <a:xfrm>
            <a:off x="6444208" y="260648"/>
            <a:ext cx="2483767" cy="33683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E:\2014-16у.г\фото 15-16 Теремок\День земли\IMG_473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5" r="16864" b="-150"/>
          <a:stretch/>
        </p:blipFill>
        <p:spPr bwMode="auto">
          <a:xfrm>
            <a:off x="230529" y="3933056"/>
            <a:ext cx="3600400" cy="26668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E:\2014-16у.г\фото 15-16 Теремок\дома Корытко\IMG_295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6" t="11802" r="53474" b="7482"/>
          <a:stretch/>
        </p:blipFill>
        <p:spPr bwMode="auto">
          <a:xfrm>
            <a:off x="3491880" y="1196752"/>
            <a:ext cx="3094678" cy="31246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Пётр\Desktop\рисование\DSC0869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072" y="3986654"/>
            <a:ext cx="3530152" cy="2647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6928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371600" y="2276872"/>
            <a:ext cx="6400800" cy="147334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5400" dirty="0" smtClean="0">
                <a:latin typeface="Monotype Corsiva" panose="03010101010201010101" pitchFamily="66" charset="0"/>
              </a:rPr>
              <a:t>Спасибо за внимание!</a:t>
            </a:r>
            <a:endParaRPr lang="ru-RU" sz="5400" dirty="0">
              <a:latin typeface="Monotype Corsiva" panose="03010101010201010101" pitchFamily="66" charset="0"/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91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02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170</TotalTime>
  <Words>47</Words>
  <Application>Microsoft Office PowerPoint</Application>
  <PresentationFormat>Экран (4:3)</PresentationFormat>
  <Paragraphs>9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Воздушный поток</vt:lpstr>
      <vt:lpstr>    Корытко Наталья Михайловна, воспитатель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Пётр</dc:creator>
  <cp:lastModifiedBy>Пётр</cp:lastModifiedBy>
  <cp:revision>17</cp:revision>
  <dcterms:created xsi:type="dcterms:W3CDTF">2016-12-21T16:18:02Z</dcterms:created>
  <dcterms:modified xsi:type="dcterms:W3CDTF">2016-12-21T19:19:27Z</dcterms:modified>
</cp:coreProperties>
</file>