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3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2FC5-5D39-40A0-8ED5-AF234F41E849}" type="datetimeFigureOut">
              <a:rPr lang="ru-RU" smtClean="0"/>
              <a:t>14.03.2013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5AD5-148D-4EF0-BFF8-650FDD1C849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1lab5vph1221278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1000108"/>
            <a:ext cx="4000528" cy="2835374"/>
          </a:xfrm>
          <a:prstGeom prst="rect">
            <a:avLst/>
          </a:prstGeom>
        </p:spPr>
      </p:pic>
      <p:pic>
        <p:nvPicPr>
          <p:cNvPr id="5" name="Рисунок 4" descr="3_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3929066"/>
            <a:ext cx="3500462" cy="2766711"/>
          </a:xfrm>
          <a:prstGeom prst="rect">
            <a:avLst/>
          </a:prstGeom>
        </p:spPr>
      </p:pic>
      <p:pic>
        <p:nvPicPr>
          <p:cNvPr id="6" name="Рисунок 5" descr="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3643314"/>
            <a:ext cx="3689498" cy="2798355"/>
          </a:xfrm>
          <a:prstGeom prst="rect">
            <a:avLst/>
          </a:prstGeom>
        </p:spPr>
      </p:pic>
      <p:pic>
        <p:nvPicPr>
          <p:cNvPr id="7" name="Рисунок 6" descr="Рисунок1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642918"/>
            <a:ext cx="3731140" cy="279835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785918" y="142852"/>
            <a:ext cx="2209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ГЖЕЛЬ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012-012-Uzor-listoch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6" y="142852"/>
            <a:ext cx="5810227" cy="4357670"/>
          </a:xfrm>
          <a:prstGeom prst="rect">
            <a:avLst/>
          </a:prstGeom>
        </p:spPr>
      </p:pic>
      <p:pic>
        <p:nvPicPr>
          <p:cNvPr id="4" name="Рисунок 3" descr="02lab7a1m12207234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357694"/>
            <a:ext cx="3041073" cy="2315017"/>
          </a:xfrm>
          <a:prstGeom prst="rect">
            <a:avLst/>
          </a:prstGeom>
        </p:spPr>
      </p:pic>
      <p:pic>
        <p:nvPicPr>
          <p:cNvPr id="6" name="Рисунок 5" descr="imag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24" y="4214818"/>
            <a:ext cx="3950008" cy="2571768"/>
          </a:xfrm>
          <a:prstGeom prst="rect">
            <a:avLst/>
          </a:prstGeom>
        </p:spPr>
      </p:pic>
      <p:pic>
        <p:nvPicPr>
          <p:cNvPr id="7" name="Рисунок 6" descr="img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9322" y="714356"/>
            <a:ext cx="2935453" cy="342902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000232" y="71414"/>
            <a:ext cx="2801729" cy="76944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Хохлома</a:t>
            </a:r>
            <a:endParaRPr lang="ru-RU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428736"/>
            <a:ext cx="1785950" cy="1332593"/>
          </a:xfrm>
          <a:prstGeom prst="rect">
            <a:avLst/>
          </a:prstGeom>
        </p:spPr>
      </p:pic>
      <p:pic>
        <p:nvPicPr>
          <p:cNvPr id="4" name="Рисунок 3" descr="Gorodez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4" y="571480"/>
            <a:ext cx="2372716" cy="2643206"/>
          </a:xfrm>
          <a:prstGeom prst="rect">
            <a:avLst/>
          </a:prstGeom>
        </p:spPr>
      </p:pic>
      <p:pic>
        <p:nvPicPr>
          <p:cNvPr id="5" name="Рисунок 4" descr="qqq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28604"/>
            <a:ext cx="3873646" cy="6000792"/>
          </a:xfrm>
          <a:prstGeom prst="rect">
            <a:avLst/>
          </a:prstGeom>
        </p:spPr>
      </p:pic>
      <p:pic>
        <p:nvPicPr>
          <p:cNvPr id="7" name="Рисунок 6" descr="g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9326" y="3286124"/>
            <a:ext cx="3518888" cy="33462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286248" y="280080"/>
            <a:ext cx="242889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Городецкая </a:t>
            </a:r>
          </a:p>
          <a:p>
            <a:pPr algn="ctr"/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роспись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4bd4d00081f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1032995"/>
            <a:ext cx="2626895" cy="2324567"/>
          </a:xfrm>
          <a:prstGeom prst="rect">
            <a:avLst/>
          </a:prstGeom>
        </p:spPr>
      </p:pic>
      <p:pic>
        <p:nvPicPr>
          <p:cNvPr id="2" name="Рисунок 1" descr="1257193299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642918"/>
            <a:ext cx="2647952" cy="2647952"/>
          </a:xfrm>
          <a:prstGeom prst="rect">
            <a:avLst/>
          </a:prstGeom>
        </p:spPr>
      </p:pic>
      <p:pic>
        <p:nvPicPr>
          <p:cNvPr id="3" name="Рисунок 2" descr="d83331812d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4113" y="3276600"/>
            <a:ext cx="4105275" cy="3581400"/>
          </a:xfrm>
          <a:prstGeom prst="rect">
            <a:avLst/>
          </a:prstGeom>
        </p:spPr>
      </p:pic>
      <p:pic>
        <p:nvPicPr>
          <p:cNvPr id="5" name="Рисунок 4" descr="P3020778malay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44" y="3429000"/>
            <a:ext cx="2297476" cy="3071834"/>
          </a:xfrm>
          <a:prstGeom prst="rect">
            <a:avLst/>
          </a:prstGeom>
        </p:spPr>
      </p:pic>
      <p:pic>
        <p:nvPicPr>
          <p:cNvPr id="6" name="Рисунок 5" descr="урок-росписи_мезенская роспись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4962" y="614422"/>
            <a:ext cx="4429038" cy="624357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180677" y="71414"/>
            <a:ext cx="2191241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Мезенская</a:t>
            </a:r>
          </a:p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роспись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6</Words>
  <Application>Microsoft Office PowerPoint</Application>
  <PresentationFormat>Экран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Firefly</dc:creator>
  <cp:lastModifiedBy>Firefly</cp:lastModifiedBy>
  <cp:revision>3</cp:revision>
  <dcterms:created xsi:type="dcterms:W3CDTF">2013-03-14T18:29:58Z</dcterms:created>
  <dcterms:modified xsi:type="dcterms:W3CDTF">2013-03-14T18:58:44Z</dcterms:modified>
</cp:coreProperties>
</file>