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298" y="-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4720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5181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8030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352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686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7868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2768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134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608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699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0002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7362C-8B7F-4364-8F87-0A23ABF73283}" type="datetimeFigureOut">
              <a:rPr lang="ru-RU" smtClean="0"/>
              <a:pPr/>
              <a:t>20.08.2021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2684B-A1A2-4940-97C5-666FA42EF6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118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microsoft.com/office/2007/relationships/hdphoto" Target="../media/hdphoto3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microsoft.com/office/2007/relationships/hdphoto" Target="../media/hdphoto2.wdp"/><Relationship Id="rId10" Type="http://schemas.openxmlformats.org/officeDocument/2006/relationships/image" Target="../media/image18.jpeg"/><Relationship Id="rId4" Type="http://schemas.openxmlformats.org/officeDocument/2006/relationships/image" Target="../media/image15.jpe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906000" cy="2348879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Муниципальное бюджетное  дошкольное образовательное  учреждение </a:t>
            </a:r>
            <a:br>
              <a:rPr lang="ru-RU" sz="20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детский сад «Теремок»  п. Лев Толстой</a:t>
            </a:r>
            <a:br>
              <a:rPr lang="ru-RU" sz="2000" b="1" dirty="0" smtClean="0"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Районный конкурс социальных проектов,  </a:t>
            </a:r>
            <a:br>
              <a:rPr lang="ru-RU" sz="27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пропагандирующих здоровый образ жизни «Здоровым быть – здорово»</a:t>
            </a:r>
            <a:br>
              <a:rPr lang="ru-RU" sz="2700" b="1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3100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  </a:t>
            </a:r>
            <a:br>
              <a:rPr lang="ru-RU" sz="3100" i="1" dirty="0" smtClean="0">
                <a:solidFill>
                  <a:schemeClr val="bg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endParaRPr lang="ru-RU" sz="2700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22324" y="5120836"/>
            <a:ext cx="4939188" cy="1512168"/>
          </a:xfrm>
        </p:spPr>
        <p:txBody>
          <a:bodyPr>
            <a:normAutofit/>
          </a:bodyPr>
          <a:lstStyle/>
          <a:p>
            <a:pPr algn="r"/>
            <a:r>
              <a:rPr lang="ru-RU" sz="24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 подготовлен </a:t>
            </a:r>
          </a:p>
          <a:p>
            <a:pPr algn="r"/>
            <a:r>
              <a:rPr lang="ru-RU" sz="24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воспитателями: </a:t>
            </a:r>
          </a:p>
          <a:p>
            <a:pPr algn="r"/>
            <a:r>
              <a:rPr lang="ru-RU" sz="24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Князевой Е. П., Леонтьевой О. П.</a:t>
            </a:r>
            <a:endParaRPr lang="ru-RU" sz="2400" b="1" i="1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5203" y="3189169"/>
            <a:ext cx="936103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Название проекта: </a:t>
            </a:r>
            <a:br>
              <a:rPr lang="ru-RU" sz="3200" b="1" i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3200" b="1" i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«По дороге к доброму здоровью»</a:t>
            </a:r>
            <a:endParaRPr lang="ru-RU" sz="3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472" y="1988840"/>
            <a:ext cx="9361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Номинация конкурса </a:t>
            </a:r>
            <a:br>
              <a:rPr lang="ru-RU" sz="28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  <a:t>«Здоровый образ жизни – гарант твоего успеха»</a:t>
            </a:r>
            <a:br>
              <a:rPr lang="ru-RU" sz="28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rPr>
            </a:br>
            <a:endParaRPr lang="ru-RU" sz="2800" b="1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Asus\Desktop\проект по здоровому питанию на конкурс\проекты на конкурс\физо\Фото0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075" y="4437112"/>
            <a:ext cx="2966574" cy="222493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533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2616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-171400"/>
            <a:ext cx="8420100" cy="86409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Обоснование актуальности проекта: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464" y="692696"/>
            <a:ext cx="9777536" cy="6152688"/>
          </a:xfrm>
        </p:spPr>
        <p:txBody>
          <a:bodyPr>
            <a:normAutofit fontScale="55000" lnSpcReduction="20000"/>
          </a:bodyPr>
          <a:lstStyle/>
          <a:p>
            <a:pPr algn="l"/>
            <a:endParaRPr lang="ru-RU" sz="25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здорового подрастающего поколения – одна из главных стратегических задач развития страны. Сегодня стратегическое направление государственной политики в области поддержки и сохранения здоровья детей регламентируется и обеспечивается рядом нормативно-правовых документов. Это Закон Российской Федерации «Об образовании», где определены принципы государственной политики в области образования, первым из которых является «гуманистический характер образования, приоритет общечеловеческих ценностей жизни и здоровье человека, свободного развития личности», а также Закон РФ «О санитарно-эпидемиологическом благополучии населения»; Указы Президента России «О неотложных мерах по обеспечению здоровья населения в Российской Федерации», «Об утверждении основных направлений государственной социальной политики по улучшению положения детей в Российской Федерации», Закон РФ «О физической культуре и спорте», «Конвенция о правах ребенка».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Проблема воспитания личной заинтересованности каждого человека в здоровом образе жизни (ЗОЖ) в последние годы является особенно актуальной в связи с негативной тенденцией к ухудшению состояния здоровья всех социально – демографических групп населения России и особенно детей дошкольного возраста. Её решение требует активного осмысленного отношения к своему здоровью и укреплению его с детских лет.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Именно в дошкольном возрасте в результате целенаправленного воздействия формируется здоровье, привычка к здоровому образу жизни, общая выносливость, работоспособность организма и другие качества, необходимые для полноценного развития личности.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Каждый из нас хочет видеть своих детей здоровыми, счастливыми, но не все задумываются о том, как сделать так, чтобы дети, вырастая, жили в </a:t>
            </a:r>
            <a:r>
              <a:rPr lang="ru-RU" sz="25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гармонии </a:t>
            </a:r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собой, окружающим миром, другими людьми. А ведь за всем этим стоит здоровый образ жизни. Именно он дает физические и духовные силы, здоровую нервную систему, способность противостоять вредным влияниям, чувствовать радость от того, что живешь.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Учеными доказано, что здоровье человека только на 7-8% зависит от здравоохранения и более, чем на половину от образа жизни. Сегодня установлено, что 40% заболеваний взрослых берут свое начало с дошкольного возраста.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Анализ сложившейся ситуации показывает, что процент детей, болеющих простудными заболеваниями, остается в целом достаточно высоким. 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Мы пришли к выводу, что именно в дошкольном возрасте необходимо формировать здоровый образ жизни (ЗОЖ), прививать детям интерес к занятиям физической культурой, следить за их физическим развитием, закаливать организм ребенка, создавая, тем самым, крепкую базу здоровья.</a:t>
            </a:r>
          </a:p>
          <a:p>
            <a:pPr algn="l"/>
            <a:r>
              <a:rPr lang="ru-RU" sz="25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Поэтому, данный проект разработан с целью создания системной работы по формированию ценности здоровья и здорового образа жизни.</a:t>
            </a:r>
          </a:p>
          <a:p>
            <a:pPr algn="l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934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1"/>
            <a:ext cx="8420100" cy="692695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Цели и задачи проекта: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92696"/>
            <a:ext cx="9906000" cy="616530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проекта: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организовать физическое воспитание таким образом, чтобы оно обеспечивало каждому ребенку разностороннее и гармоничное развитие, помогало ему использовать резервы своего организма для сохранения, укрепления здоровья и повышения его уровня; приобщение детей и родителей к физической культуре и здоровому образу жизни.</a:t>
            </a: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pPr algn="just"/>
            <a:r>
              <a:rPr lang="ru-RU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Задачи, направленные на воспитателей: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Овладение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здоровьесберегающими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технологиями;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Реализация полученной подготовки на практике, в тесном взаимодействии с воспитанниками и их родителями;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Охрана жизни и укрепление здоровья детей.</a:t>
            </a:r>
          </a:p>
          <a:p>
            <a:pPr algn="just"/>
            <a:r>
              <a:rPr lang="ru-RU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Задачи, направленные на воспитанников: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Воспитание потребности в здоровом образе жизни: выработка привычки к соблюдению режима, потребности в физических упражнениях и играх;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Обобщение и расширение знаний о здоровом образе жизни;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Приобщение к общечеловеческим ценностям.</a:t>
            </a:r>
          </a:p>
          <a:p>
            <a:pPr algn="just"/>
            <a:r>
              <a:rPr lang="ru-RU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Задачи, направленные на родителей /законных представителей/ воспитанников: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Повышать педагогическую компетентность родителей в воспитании здорового ребенка через вовлечение их в совместную деятельность.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педагогической культуры родителей путем их просвещения о совершенствовании функций организма, повышение его защитных свойств и устойчивости к заболеваниям средствами движения, дыхательной гимнастики, массажа, закаливания.</a:t>
            </a:r>
          </a:p>
          <a:p>
            <a:pPr lvl="0"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Поддержка у родителей уверенности в собственных педагогических возможностях.</a:t>
            </a:r>
          </a:p>
          <a:p>
            <a:pPr algn="l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35195788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464" y="188640"/>
            <a:ext cx="9505056" cy="6336704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0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b="1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Воспитанники группы детского сада, родители воспитанников, воспитатели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Сроки реализации проекта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3 года  (с сентября 2015 года по май 2018 года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реализации проекта:  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 по физическому развитию,  утренняя гимнастика, физкультурные и динамические паузы, спортивные и подвижные игры и упражнения, спортивные праздник, досуги, дни здоровья,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флешмобы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экскурсии, беседы, использование ТСО, беседы, чтение художественной литературы и другая работа с детьми; совместная работа с родителями: семинары-практикумы, спортивные праздники и развлечения, прогулки, наглядное просвещение и т. п..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3" name="Picture 1" descr="C:\Users\Asus\Desktop\проект по здоровому питанию на конкурс\проекты на конкурс\физо\Слайд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7197" y="4426447"/>
            <a:ext cx="2873152" cy="19891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sus\Desktop\проект по здоровому питанию на конкурс\проекты на конкурс\физо\E40hi6lDf_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5048" y="4293096"/>
            <a:ext cx="3786293" cy="21297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2009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1"/>
            <a:ext cx="8420100" cy="7647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472" y="980728"/>
            <a:ext cx="9505056" cy="568863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Первый этап – Информационно-подготовительный.</a:t>
            </a:r>
          </a:p>
          <a:p>
            <a:pPr algn="just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Изучение возможностей и потребностей педагогов и родителей по оздоровлению детей.</a:t>
            </a:r>
          </a:p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Предполагает подбор и изучение педагогической литературы, иллюстративного материала в соответствии с темой проекта с учетом возрастных особенностей детей, изучение здоровья и физического развития детей , их знаний , умений и навыков в области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работу с родителями по теме проекта. </a:t>
            </a:r>
            <a:endParaRPr lang="ru-RU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Второй этап – Внедренческий. </a:t>
            </a:r>
          </a:p>
          <a:p>
            <a:pPr algn="just"/>
            <a:r>
              <a:rPr lang="ru-RU" sz="20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Введение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технологий в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образовательный процесс детского сада. Организация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среды.</a:t>
            </a:r>
          </a:p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Подбор форм и методов оздоровления детей и применение их на практике. Повышение компетентности педагогов и родителей в сфере здоровья. Информирование  родителей о реализации проекта. Внедрение современных форм работы с семьей и социумом по формированию потребности воспитанников в здоровом образе жизни</a:t>
            </a: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Третий этап – Заключительный. </a:t>
            </a:r>
          </a:p>
          <a:p>
            <a:pPr algn="just"/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Цель: Оценка эффективности форм и содержания </a:t>
            </a:r>
            <a:r>
              <a:rPr lang="ru-RU" sz="20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технологий. Совершенствование результатов проекта. Здесь определяется, что получилось, каких результатов достигли дети в ходе реализации проекта. Также определяются продукты проектной деятельности.</a:t>
            </a:r>
          </a:p>
          <a:p>
            <a:pPr algn="l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52038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 descr="C:\Users\Asus\Desktop\проект по здоровому питанию на конкурс\проекты на конкурс\физо\DSC_05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512" y="385989"/>
            <a:ext cx="3925169" cy="26167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Asus\Desktop\проект по здоровому питанию на конкурс\проекты на конкурс\физо\DSC_05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7056" y="363647"/>
            <a:ext cx="4048219" cy="26988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sus\Desktop\проект по здоровому питанию на конкурс\проекты на конкурс\физо\Фото04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15" y="3462423"/>
            <a:ext cx="3987885" cy="29909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sus\Desktop\проект по здоровому питанию на конкурс\проекты на конкурс\физо\Фото04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7056" y="3499463"/>
            <a:ext cx="3938497" cy="29538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997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 descr="C:\Users\Asus\Desktop\проект по здоровому питанию на конкурс\проекты на конкурс\физо\DSC_06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512" y="514239"/>
            <a:ext cx="3528392" cy="23522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sus\Desktop\проект по здоровому питанию на конкурс\проекты на конкурс\физо\Фото04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496" y="4254665"/>
            <a:ext cx="3122083" cy="23415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Asus\Desktop\проект по здоровому питанию на конкурс\проекты на конкурс\физо\DSC_06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3244" y="260648"/>
            <a:ext cx="3240000" cy="21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Asus\Desktop\проект по здоровому питанию на конкурс\проекты на конкурс\физо\Слайд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6816" y="2171653"/>
            <a:ext cx="3632336" cy="25146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sus\Desktop\проект по здоровому питанию на конкурс\проекты на конкурс\физо\Фото043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9144" y="4005064"/>
            <a:ext cx="3457575" cy="25931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625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C:\Users\Asus\Desktop\проект по здоровому питанию на конкурс\проекты на конкурс\физо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1442" y="4145213"/>
            <a:ext cx="3550960" cy="24583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Asus\Desktop\проект по здоровому питанию на конкурс\проекты на конкурс\физо\IMG_20180216_09572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25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734"/>
          <a:stretch/>
        </p:blipFill>
        <p:spPr bwMode="auto">
          <a:xfrm>
            <a:off x="334523" y="188640"/>
            <a:ext cx="2579709" cy="34976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sus\Desktop\проект по здоровому питанию на конкурс\проекты на конкурс\физо\Фото03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82092" y="332656"/>
            <a:ext cx="3626139" cy="27196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sus\Desktop\проект по здоровому питанию на конкурс\проекты на конкурс\физо\Фото031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1269" y="3788879"/>
            <a:ext cx="3649296" cy="27369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Asus\Desktop\проект по здоровому питанию на конкурс\проекты на конкурс\физо\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6816" y="1331599"/>
            <a:ext cx="2307375" cy="23317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969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1" descr="C:\Users\Asus\Desktop\проект по здоровому питанию на конкурс\проекты на конкурс\физо\P_20180213_10552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11"/>
          <a:stretch/>
        </p:blipFill>
        <p:spPr bwMode="auto">
          <a:xfrm>
            <a:off x="272480" y="260648"/>
            <a:ext cx="3786199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\Desktop\проект по здоровому питанию на конкурс\проекты на конкурс\физо\P_20180213_10572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11"/>
          <a:stretch/>
        </p:blipFill>
        <p:spPr bwMode="auto">
          <a:xfrm>
            <a:off x="5457056" y="4314583"/>
            <a:ext cx="4136794" cy="25434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us\Desktop\проект по здоровому питанию на конкурс\проекты на конкурс\физо\Фото04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3120" y="96697"/>
            <a:ext cx="3701566" cy="27761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sus\Desktop\проект по здоровому питанию на конкурс\проекты на конкурс\физо\Фото043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496" y="3645024"/>
            <a:ext cx="3899926" cy="29249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sus\Desktop\проект по здоровому питанию на конкурс\проекты на конкурс\физо\P_20180213_10555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70" r="19844"/>
          <a:stretch/>
        </p:blipFill>
        <p:spPr bwMode="auto">
          <a:xfrm>
            <a:off x="3330449" y="2050038"/>
            <a:ext cx="3245102" cy="27579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902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sus\Desktop\regionalnyy_komponent_ds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C:\Users\Asus\Desktop\проект по здоровому питанию на конкурс\проекты на конкурс\физо\Фото00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504" y="223342"/>
            <a:ext cx="4104456" cy="30783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sus\Desktop\проект по здоровому питанию на конкурс\проекты на конкурс\физо\Фото00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5048" y="210746"/>
            <a:ext cx="4130195" cy="3097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\Desktop\проект по здоровому питанию на конкурс\проекты на конкурс\физо\Фото00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4109" y="3573016"/>
            <a:ext cx="4128459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us\Desktop\проект по здоровому питанию на конкурс\проекты на конкурс\физо\Фото011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850"/>
          <a:stretch/>
        </p:blipFill>
        <p:spPr bwMode="auto">
          <a:xfrm>
            <a:off x="351844" y="3573016"/>
            <a:ext cx="4601156" cy="3007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99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903</Words>
  <Application>Microsoft Office PowerPoint</Application>
  <PresentationFormat>Лист A4 (210x297 мм)</PresentationFormat>
  <Paragraphs>47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Муниципальное бюджетное  дошкольное образовательное  учреждение  детский сад «Теремок»  п. Лев Толстой  Районный конкурс социальных проектов,   пропагандирующих здоровый образ жизни «Здоровым быть – здорово»    </vt:lpstr>
      <vt:lpstr>Обоснование актуальности проекта:</vt:lpstr>
      <vt:lpstr>Цели и задачи проекта:</vt:lpstr>
      <vt:lpstr>Слайд 4</vt:lpstr>
      <vt:lpstr>Этапы реализации проекта: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 дошкольное образовательное  учреждение детский сад «Теремок»  п. Лев Толстой   Районный конкурс социальных проектов, пропагандирующих здоровый образ жизни «Здоровым быть – здорово»     Номинация конкурса  «Здоровый вкус». Культура питания XXI веке»</dc:title>
  <dc:creator>Asus</dc:creator>
  <cp:lastModifiedBy>Asus</cp:lastModifiedBy>
  <cp:revision>15</cp:revision>
  <dcterms:created xsi:type="dcterms:W3CDTF">2018-03-11T19:53:26Z</dcterms:created>
  <dcterms:modified xsi:type="dcterms:W3CDTF">2021-08-20T11:04:15Z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