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20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420888"/>
            <a:ext cx="8134672" cy="36724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Развивающая предметно-    пространственная среда в дошкольном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учереждении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Дьяконова Елена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дмитриевна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8458200" cy="9144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учереждение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«Центр развития ребенка-Детский сад №16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Золотинка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86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984" y="332656"/>
            <a:ext cx="8610600" cy="88265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Национально-региональный компонент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1403648" y="4941168"/>
            <a:ext cx="6336704" cy="100811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Привить детям патриотическое воспитание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56792"/>
            <a:ext cx="4291012" cy="3218259"/>
          </a:xfrm>
        </p:spPr>
      </p:pic>
    </p:spTree>
    <p:extLst>
      <p:ext uri="{BB962C8B-B14F-4D97-AF65-F5344CB8AC3E}">
        <p14:creationId xmlns:p14="http://schemas.microsoft.com/office/powerpoint/2010/main" val="211065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584176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Целенаправленно организованная предметно развивающая среда в ДОУ играет большую роль в гармонии развитии и воспитании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 Она выполняет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информативную, развивающую и стимулирующие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функции.  В соответствии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поставлена такая цель:  создать комфортные благоприятные условия для развития ребенка в самостоятельной  и совместной деятельности, обеспечивающей разные виды его активности,(умственную, физическую, игровую).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204863"/>
            <a:ext cx="3528392" cy="410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0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610600" cy="88265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для родителей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56792"/>
            <a:ext cx="2949458" cy="3085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Информационный стенд для родителей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специалистов, консультации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дня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Расписание организованной образовательной деятельности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Стенд меню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музыки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Стенд объявлений для родителей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шкафчики для раздевания</a:t>
            </a:r>
          </a:p>
        </p:txBody>
      </p:sp>
    </p:spTree>
    <p:extLst>
      <p:ext uri="{BB962C8B-B14F-4D97-AF65-F5344CB8AC3E}">
        <p14:creationId xmlns:p14="http://schemas.microsoft.com/office/powerpoint/2010/main" val="413429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творчества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Занимаясь в уголках творчества ребята получают возможность самовыражения в разнообразных видах художественно и творческой деятельности, познания свойств предметов цветов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и.т.д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88840"/>
            <a:ext cx="2476078" cy="3301437"/>
          </a:xfrm>
        </p:spPr>
      </p:pic>
    </p:spTree>
    <p:extLst>
      <p:ext uri="{BB962C8B-B14F-4D97-AF65-F5344CB8AC3E}">
        <p14:creationId xmlns:p14="http://schemas.microsoft.com/office/powerpoint/2010/main" val="9228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ПДД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планомерного ознакомления воспитанников с азами дорожной грамоты является обязательное создание группы зоны ПДД. Благодаря уголку дети познают правила дорожного движения.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16832"/>
            <a:ext cx="3240360" cy="2686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3216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музыки и театра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600200"/>
            <a:ext cx="35433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 деятельность позволяет развивать у детей творчество, фантазию, мелкую моторику, способствует запоминанию сюжета сказок. Размещенная в уголке оборудование позволяет детям объединится подгруппами по общим интересам.</a:t>
            </a:r>
          </a:p>
        </p:txBody>
      </p:sp>
    </p:spTree>
    <p:extLst>
      <p:ext uri="{BB962C8B-B14F-4D97-AF65-F5344CB8AC3E}">
        <p14:creationId xmlns:p14="http://schemas.microsoft.com/office/powerpoint/2010/main" val="249021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ролевые игры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1512167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интерес к игре, учит детей распределять роли и действовать согласно принятой на себя роли, развивать сюжет. Учит действовать в воображаемых ситуациях, использовать различные предметы-заместители.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985611"/>
            <a:ext cx="2880320" cy="38723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220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10600" cy="117068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релаксации и уединения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72816"/>
            <a:ext cx="2956321" cy="3941762"/>
          </a:xfrm>
        </p:spPr>
      </p:pic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499992" y="1772816"/>
            <a:ext cx="4288536" cy="3941763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все время находится в условиях коллективных отношений, независимо от настроения и переживаний. Он имеет право остаться одному со своими мыслями, в условиях детского сада решить это можно через создания центров уединения. Здесь он может расслабится и снять напряжение,  уединится.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4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16975" y="404664"/>
            <a:ext cx="8610600" cy="88265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Экспериментирования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28800"/>
            <a:ext cx="2956321" cy="3941762"/>
          </a:xfrm>
        </p:spPr>
      </p:pic>
      <p:sp>
        <p:nvSpPr>
          <p:cNvPr id="12" name="Объект 11"/>
          <p:cNvSpPr>
            <a:spLocks noGrp="1"/>
          </p:cNvSpPr>
          <p:nvPr>
            <p:ph sz="quarter" idx="4"/>
          </p:nvPr>
        </p:nvSpPr>
        <p:spPr>
          <a:xfrm>
            <a:off x="4716016" y="1556792"/>
            <a:ext cx="4288536" cy="39417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любознательность, наблюдательность, активность, мыслительные операции (сравнение, анализ, обобщение, наблюдательность).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18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7504" y="332656"/>
            <a:ext cx="8610600" cy="88265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дежурим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Текст 13"/>
          <p:cNvSpPr>
            <a:spLocks noGrp="1"/>
          </p:cNvSpPr>
          <p:nvPr>
            <p:ph type="body" sz="half" idx="3"/>
          </p:nvPr>
        </p:nvSpPr>
        <p:spPr>
          <a:xfrm>
            <a:off x="539552" y="5373216"/>
            <a:ext cx="8064896" cy="129614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дежурных является частью развивающей среды, детям нравится дежурить они становятся ответственными, а так же влияет на умственное и физическое развитие ребенка.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340768"/>
            <a:ext cx="2956321" cy="3941762"/>
          </a:xfrm>
        </p:spPr>
      </p:pic>
    </p:spTree>
    <p:extLst>
      <p:ext uri="{BB962C8B-B14F-4D97-AF65-F5344CB8AC3E}">
        <p14:creationId xmlns:p14="http://schemas.microsoft.com/office/powerpoint/2010/main" val="272376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Книжный уголок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916832"/>
            <a:ext cx="2376264" cy="3168352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Книги будут притягивать внимание детей, намекая, что на красивых полках творится настоящее волшебство, находятся интереснейшие факты о многих вещах этого большого и удивительного мира.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85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155276"/>
            <a:ext cx="3492608" cy="2619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76872"/>
            <a:ext cx="3168352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6689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177</TotalTime>
  <Words>362</Words>
  <Application>Microsoft Office PowerPoint</Application>
  <PresentationFormat>Экран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    Развивающая предметно-    пространственная среда в дошкольном учереждении  Воспитатель: Дьяконова Елена дмитриевна</vt:lpstr>
      <vt:lpstr>Национально-региональный компонент</vt:lpstr>
      <vt:lpstr>Целенаправленно организованная предметно развивающая среда в ДОУ играет большую роль в гармонии развитии и воспитании ребенка. Она выполняет информативную, развивающую и стимулирующие функции.  В соответствии фгос доу поставлена такая цель:  создать комфортные благоприятные условия для развития ребенка в самостоятельной  и совместной деятельности, обеспечивающей разные виды его активности,(умственную, физическую, игровую).</vt:lpstr>
      <vt:lpstr>Уголок для родителей</vt:lpstr>
      <vt:lpstr>Уголок творчества</vt:lpstr>
      <vt:lpstr>Уголок ПДД</vt:lpstr>
      <vt:lpstr>Центр музыки и театра </vt:lpstr>
      <vt:lpstr>Сюжетно ролевые игры</vt:lpstr>
      <vt:lpstr>Центр релаксации и уединения</vt:lpstr>
      <vt:lpstr>Центр Экспериментирования</vt:lpstr>
      <vt:lpstr>Мы дежурим</vt:lpstr>
      <vt:lpstr>Книжный уголок</vt:lpstr>
      <vt:lpstr>Дидактические игры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Развивающая предметно-пространственная среда в дошкольном учереждении  Воспитатель: Дьяконова Елена дмитриевна</dc:title>
  <dc:creator>Пользователь</dc:creator>
  <cp:lastModifiedBy>Пользователь</cp:lastModifiedBy>
  <cp:revision>25</cp:revision>
  <dcterms:created xsi:type="dcterms:W3CDTF">2020-10-19T14:42:13Z</dcterms:created>
  <dcterms:modified xsi:type="dcterms:W3CDTF">2020-11-28T11:24:37Z</dcterms:modified>
</cp:coreProperties>
</file>