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6" r:id="rId2"/>
    <p:sldId id="260" r:id="rId3"/>
    <p:sldId id="264" r:id="rId4"/>
    <p:sldId id="261" r:id="rId5"/>
    <p:sldId id="263" r:id="rId6"/>
    <p:sldId id="262" r:id="rId7"/>
    <p:sldId id="259" r:id="rId8"/>
    <p:sldId id="257" r:id="rId9"/>
    <p:sldId id="258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2A2FB5-48C6-4ED1-9FBF-9D63E488D9BE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7E1FDD-71EF-4D08-8791-19E4A2246E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Титульный лист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E1FDD-71EF-4D08-8791-19E4A2246E2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E1FDD-71EF-4D08-8791-19E4A2246E2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834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E1FDD-71EF-4D08-8791-19E4A2246E2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200" b="0" i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Применение на занятиях внеурочной деятельности разнообразных видов и техник декоративно-прикладного искусства при работе с детьми с умственной отсталостью (интеллектуальными нарушениями) обеспечивает: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E1FDD-71EF-4D08-8791-19E4A2246E2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Применение разнообразных видов и техник декоративно-прикладного творчества при формировании базовых учебных  действий служат: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E1FDD-71EF-4D08-8791-19E4A2246E2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6E8DCA0-9110-424C-88E6-20A00B6F53DD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F75F7D0-1F3B-4087-8D7E-0F2E1E5D3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8DCA0-9110-424C-88E6-20A00B6F53DD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5F7D0-1F3B-4087-8D7E-0F2E1E5D3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8DCA0-9110-424C-88E6-20A00B6F53DD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5F7D0-1F3B-4087-8D7E-0F2E1E5D3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6E8DCA0-9110-424C-88E6-20A00B6F53DD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F75F7D0-1F3B-4087-8D7E-0F2E1E5D3B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6E8DCA0-9110-424C-88E6-20A00B6F53DD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F75F7D0-1F3B-4087-8D7E-0F2E1E5D3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8DCA0-9110-424C-88E6-20A00B6F53DD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5F7D0-1F3B-4087-8D7E-0F2E1E5D3B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8DCA0-9110-424C-88E6-20A00B6F53DD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5F7D0-1F3B-4087-8D7E-0F2E1E5D3B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6E8DCA0-9110-424C-88E6-20A00B6F53DD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F75F7D0-1F3B-4087-8D7E-0F2E1E5D3B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8DCA0-9110-424C-88E6-20A00B6F53DD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5F7D0-1F3B-4087-8D7E-0F2E1E5D3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6E8DCA0-9110-424C-88E6-20A00B6F53DD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F75F7D0-1F3B-4087-8D7E-0F2E1E5D3B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6E8DCA0-9110-424C-88E6-20A00B6F53DD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F75F7D0-1F3B-4087-8D7E-0F2E1E5D3B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6E8DCA0-9110-424C-88E6-20A00B6F53DD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F75F7D0-1F3B-4087-8D7E-0F2E1E5D3B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общеобразовательная школа №4 г. Охи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Обобщение опыта работы по теме:</a:t>
            </a:r>
            <a:br>
              <a:rPr lang="ru-RU" sz="27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«Формирование базовых учебных действий обучающихся с умственной отсталостью на занятиях внеурочной деятельности»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1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Самохина Н.В. тьютор</a:t>
            </a:r>
          </a:p>
          <a:p>
            <a:pPr lvl="0" algn="ctr">
              <a:spcBef>
                <a:spcPct val="0"/>
              </a:spcBef>
            </a:pPr>
            <a:r>
              <a:rPr lang="ru-RU" sz="1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ОШ № 4 г. Охи</a:t>
            </a:r>
          </a:p>
          <a:p>
            <a:pPr lvl="0" algn="ctr">
              <a:spcBef>
                <a:spcPct val="0"/>
              </a:spcBef>
            </a:pPr>
            <a:r>
              <a:rPr lang="ru-RU" sz="1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2019 год</a:t>
            </a:r>
            <a:endParaRPr lang="ru-RU" sz="16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S4User1\Desktop\МБОУ ОШ № 4 г. Охи (logo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2232248" cy="1275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373216"/>
            <a:ext cx="746760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2800" b="1" i="1" cap="none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Целенаправленная, систематическая и планомерная работа на занятиях внеурочной деятельности у обучающихся через продуктивный труд дала позитивный результат: они все более уверено работают в знакомых техниках; более точно производят свои работы, обучающиеся стали более сосредоточенными, внимательными, самостоятельными. Их работы приобрели осознанный, осмысленный и целенаправленный характер. В процессе художественного творчества обучающиеся сразу смогли увидеть результат своей работы, причем, всегда положительный, а значит, у них появится чувство удовлетворения, желание ещё творить и созидать, доводить начатое дело до конца.</a:t>
            </a:r>
            <a:br>
              <a:rPr lang="ru-RU" sz="2800" b="1" i="1" cap="none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0981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6685" y="3857628"/>
            <a:ext cx="4714908" cy="2857520"/>
          </a:xfrm>
        </p:spPr>
        <p:txBody>
          <a:bodyPr>
            <a:noAutofit/>
          </a:bodyPr>
          <a:lstStyle/>
          <a:p>
            <a:r>
              <a:rPr lang="en-US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i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декупаж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Используя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работе нетрадиционные техники аппликации, можно усилить интерес обучающихся к данной деятельности. </a:t>
            </a:r>
            <a:b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процессе работы дети проявляют высокую активность, самостоятельность, оригинальность и творчество, рационально использую уже имеющийся опыт. Аппликация имеет большое значение для обучения и воспитания детей с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умственной отсталостью.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детей развивается мелкая моторика, зрительное и слуховое внимание, воображение, абстрактное мышление, аккуратность, творческие способности, формируются навыки работы в коллективе и воспитывается чувство прекрасного.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20191013_12151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143504" y="119241"/>
            <a:ext cx="3071834" cy="1952437"/>
          </a:xfrm>
        </p:spPr>
      </p:pic>
      <p:pic>
        <p:nvPicPr>
          <p:cNvPr id="8" name="Содержимое 4" descr="20191013_1317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2143116"/>
            <a:ext cx="3214710" cy="2411033"/>
          </a:xfrm>
          <a:prstGeom prst="rect">
            <a:avLst/>
          </a:prstGeom>
        </p:spPr>
      </p:pic>
      <p:pic>
        <p:nvPicPr>
          <p:cNvPr id="9" name="Содержимое 5" descr="20191013_1317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4572008"/>
            <a:ext cx="3048021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74638"/>
            <a:ext cx="3657600" cy="27432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08041"/>
            <a:ext cx="3657600" cy="274320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00649" y="3569784"/>
            <a:ext cx="3396491" cy="25473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574" y="3530590"/>
            <a:ext cx="3501008" cy="26257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37955" y="3578324"/>
            <a:ext cx="3412267" cy="25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9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237312"/>
            <a:ext cx="5256584" cy="418058"/>
          </a:xfrm>
        </p:spPr>
        <p:txBody>
          <a:bodyPr>
            <a:normAutofit fontScale="90000"/>
          </a:bodyPr>
          <a:lstStyle/>
          <a:p>
            <a:r>
              <a:rPr lang="ru-RU" sz="2400" b="1" i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Бисероплетение</a:t>
            </a:r>
            <a:r>
              <a:rPr lang="ru-RU" sz="24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</a:t>
            </a:r>
            <a:r>
              <a:rPr lang="ru-RU" sz="22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бисероплетением</a:t>
            </a:r>
            <a:r>
              <a:rPr lang="ru-RU" sz="2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несёт в себе очень много пользы:</a:t>
            </a:r>
            <a:br>
              <a:rPr lang="ru-RU" sz="2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разбираясь с бусинками бисера, нанизывая их на проволоку, выкладывая их на столе, ребенок развивает мелкую моторику.</a:t>
            </a:r>
            <a:br>
              <a:rPr lang="ru-RU" sz="2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разглядывая цветные мелкие бусинки, ребенок </a:t>
            </a:r>
            <a:r>
              <a:rPr lang="ru-RU" sz="22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учитсятонко</a:t>
            </a:r>
            <a:r>
              <a:rPr lang="ru-RU" sz="2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различать оттенки и тренирует зрение.</a:t>
            </a:r>
            <a:br>
              <a:rPr lang="ru-RU" sz="2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создавая фигурки из бисера, ребенок развивает свои творческие способности, фантазию и пространственное мышление.</a:t>
            </a:r>
            <a:br>
              <a:rPr lang="ru-RU" sz="2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Целенаправленная и систематическая работа по развитию мелкой моторики у детей с помощью </a:t>
            </a:r>
            <a:r>
              <a:rPr lang="ru-RU" sz="22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бисероплетения</a:t>
            </a:r>
            <a:r>
              <a:rPr lang="ru-RU" sz="2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способствует формированию интеллектуальных способностей, речевой деятельности.</a:t>
            </a:r>
            <a:endParaRPr lang="ru-RU" sz="22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60648"/>
            <a:ext cx="3467033" cy="2762293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6136" y="3068960"/>
            <a:ext cx="2836224" cy="2854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08" y="2842818"/>
            <a:ext cx="3944472" cy="266429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851660"/>
            <a:ext cx="4038248" cy="265545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88640"/>
            <a:ext cx="6696744" cy="22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91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303" y="2060848"/>
            <a:ext cx="8295456" cy="1143000"/>
          </a:xfrm>
        </p:spPr>
        <p:txBody>
          <a:bodyPr>
            <a:normAutofit fontScale="90000"/>
          </a:bodyPr>
          <a:lstStyle/>
          <a:p>
            <a:r>
              <a:rPr lang="ru-RU" sz="27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Плетение на раме</a:t>
            </a:r>
            <a:r>
              <a:rPr lang="ru-RU" sz="27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Плетение развивает усидчивость. Работа с нитками очень нравится детям, можно работать как коллективно, так и индивидуально. Такие занятия позволяют детям больше общаться, вызывают желание создать что-то новое и красивое. Работа с нитками </a:t>
            </a:r>
            <a:r>
              <a:rPr lang="ru-RU" sz="22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</a:t>
            </a:r>
            <a:r>
              <a:rPr lang="ru-RU" sz="2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мелкую моторику, глазомер, </a:t>
            </a:r>
            <a:r>
              <a:rPr lang="ru-RU" sz="22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цветовосприятие</a:t>
            </a:r>
            <a:r>
              <a:rPr lang="ru-RU" sz="2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формирует эстетический вкус и позволяет ребенку видеть прекрасное в привычных вещах. Изготовление салфеток из ниток вызывает у детей восторг, взрыв эмоций, желание творить снова и снова. </a:t>
            </a:r>
            <a:endParaRPr lang="ru-RU" sz="22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Содержимое 8" descr="20181115_123616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74045" y="3213833"/>
            <a:ext cx="3595424" cy="3595424"/>
          </a:xfrm>
        </p:spPr>
      </p:pic>
      <p:pic>
        <p:nvPicPr>
          <p:cNvPr id="10" name="Содержимое 9" descr="20181115_123734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631814" y="3167017"/>
            <a:ext cx="3657600" cy="3657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лья\Desktop\презентации для обобщения\фото для презентации\IMG-20181114-WA00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05708" y="497632"/>
            <a:ext cx="3168352" cy="2570564"/>
          </a:xfrm>
          <a:prstGeom prst="rect">
            <a:avLst/>
          </a:prstGeom>
          <a:noFill/>
        </p:spPr>
      </p:pic>
      <p:pic>
        <p:nvPicPr>
          <p:cNvPr id="1027" name="Picture 3" descr="C:\Users\Наталья\Desktop\презентации для обобщения\фото для презентации\IMG-20181114-WA00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112" y="3212976"/>
            <a:ext cx="2520279" cy="2784309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4941168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0"/>
            <a:ext cx="7786742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Применение на занятиях внеурочной деятельности разнообразных видов и техник декоративно-прикладного искусства при работе с детьми с умственной отсталостью (интеллектуальными нарушениями)</a:t>
            </a:r>
          </a:p>
          <a:p>
            <a:pPr algn="ctr"/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708920"/>
            <a:ext cx="7715304" cy="483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способствует развитию тактильной чувствительности, повышению уровня развития зрительно-моторной координации, коррекции мелкой моторики рук;</a:t>
            </a:r>
          </a:p>
          <a:p>
            <a:pPr algn="just">
              <a:buFont typeface="Wingdings" pitchFamily="2" charset="2"/>
              <a:buChar char="ü"/>
            </a:pP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развитию и формированию зрительных восприятий, воображения, пространственных представлений, памяти, чувств и других психических процессов; </a:t>
            </a:r>
          </a:p>
          <a:p>
            <a:pPr algn="just">
              <a:buFont typeface="Wingdings" pitchFamily="2" charset="2"/>
              <a:buChar char="ü"/>
            </a:pP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совершенствуется состояние речи детей, расширяется кругозор и словарный запас.</a:t>
            </a:r>
          </a:p>
          <a:p>
            <a:pPr lvl="0" algn="just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Wingdings" pitchFamily="2" charset="2"/>
              <a:buChar char="ü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Wingdings" pitchFamily="2" charset="2"/>
              <a:buChar char="Ø"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90000"/>
              </a:lnSpc>
              <a:buNone/>
            </a:pPr>
            <a:endParaRPr lang="ru-RU" altLang="ru-RU" b="1" dirty="0" smtClean="0">
              <a:solidFill>
                <a:srgbClr val="002060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500042"/>
            <a:ext cx="692948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Применение разнообразных видов и техник декоративно-прикладного творчества при формировании базовых учебных  действий служат: 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852936"/>
            <a:ext cx="81066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средством интеллектуального развития ребенка, его познавательных и творческих способностей;</a:t>
            </a:r>
            <a:endParaRPr lang="ru-RU" sz="24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возможностью  решать различные педагогические задачи в непринужденной форме, наиболее доступной для детей с умственной отсталостью;</a:t>
            </a:r>
            <a:endParaRPr lang="ru-RU" sz="24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средством привлечения и концентрации внимания: детям  нравятся яркие бусины, нитки и </a:t>
            </a:r>
            <a:r>
              <a:rPr lang="ru-RU" sz="2400" b="1" i="1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другие материалы,  а работа с ними способствует формированию крупной и мелкой моторики 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363</TotalTime>
  <Words>297</Words>
  <Application>Microsoft Office PowerPoint</Application>
  <PresentationFormat>Экран (4:3)</PresentationFormat>
  <Paragraphs>31</Paragraphs>
  <Slides>10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Calibri</vt:lpstr>
      <vt:lpstr>Century Schoolbook</vt:lpstr>
      <vt:lpstr>Times New Roman</vt:lpstr>
      <vt:lpstr>Wingdings</vt:lpstr>
      <vt:lpstr>Wingdings 2</vt:lpstr>
      <vt:lpstr>Эркер</vt:lpstr>
      <vt:lpstr>Муниципальное бюджетное общеобразовательное учреждение  общеобразовательная школа №4 г. Охи    Обобщение опыта работы по теме: «Формирование базовых учебных действий обучающихся с умственной отсталостью на занятиях внеурочной деятельности»    </vt:lpstr>
      <vt:lpstr>    декупаж Используя в работе нетрадиционные техники аппликации, можно усилить интерес обучающихся к данной деятельности.  В процессе работы дети проявляют высокую активность, самостоятельность, оригинальность и творчество, рационально использую уже имеющийся опыт. Аппликация имеет большое значение для обучения и воспитания детей с умственной отсталостью. У детей развивается мелкая моторика, зрительное и слуховое внимание, воображение, абстрактное мышление, аккуратность, творческие способности, формируются навыки работы в коллективе и воспитывается чувство прекрасного.</vt:lpstr>
      <vt:lpstr>Презентация PowerPoint</vt:lpstr>
      <vt:lpstr>Бисероплетение занятие бисероплетением несёт в себе очень много пользы: - разбираясь с бусинками бисера, нанизывая их на проволоку, выкладывая их на столе, ребенок развивает мелкую моторику. - разглядывая цветные мелкие бусинки, ребенок учитсятонко различать оттенки и тренирует зрение. - создавая фигурки из бисера, ребенок развивает свои творческие способности, фантазию и пространственное мышление.  Целенаправленная и систематическая работа по развитию мелкой моторики у детей с помощью бисероплетения способствует формированию интеллектуальных способностей, речевой деятельности.</vt:lpstr>
      <vt:lpstr>Презентация PowerPoint</vt:lpstr>
      <vt:lpstr>Плетение на раме Плетение развивает усидчивость. Работа с нитками очень нравится детям, можно работать как коллективно, так и индивидуально. Такие занятия позволяют детям больше общаться, вызывают желание создать что-то новое и красивое. Работа с нитками развивает мелкую моторику, глазомер, цветовосприятие, формирует эстетический вкус и позволяет ребенку видеть прекрасное в привычных вещах. Изготовление салфеток из ниток вызывает у детей восторг, взрыв эмоций, желание творить снова и снова. </vt:lpstr>
      <vt:lpstr>Презентация PowerPoint</vt:lpstr>
      <vt:lpstr>Презентация PowerPoint</vt:lpstr>
      <vt:lpstr>Презентация PowerPoint</vt:lpstr>
      <vt:lpstr>Целенаправленная, систематическая и планомерная работа на занятиях внеурочной деятельности у обучающихся через продуктивный труд дала позитивный результат: они все более уверено работают в знакомых техниках; более точно производят свои работы, обучающиеся стали более сосредоточенными, внимательными, самостоятельными. Их работы приобрели осознанный, осмысленный и целенаправленный характер. В процессе художественного творчества обучающиеся сразу смогли увидеть результат своей работы, причем, всегда положительный, а значит, у них появится чувство удовлетворения, желание ещё творить и созидать, доводить начатое дело до конца.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 общеобразовательная школа №4 г. Охи    Обобщение опыта работы по теме: «Формирование базовых учебных действий обучающихся с умственной отсталостью на занятиях внеурочной деятельности»</dc:title>
  <dc:creator>Наталья</dc:creator>
  <cp:lastModifiedBy>acer</cp:lastModifiedBy>
  <cp:revision>31</cp:revision>
  <dcterms:created xsi:type="dcterms:W3CDTF">2019-10-31T06:36:28Z</dcterms:created>
  <dcterms:modified xsi:type="dcterms:W3CDTF">2019-11-10T03:12:48Z</dcterms:modified>
</cp:coreProperties>
</file>