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2" r:id="rId4"/>
    <p:sldId id="258" r:id="rId5"/>
    <p:sldId id="259" r:id="rId6"/>
    <p:sldId id="260" r:id="rId7"/>
    <p:sldId id="263" r:id="rId8"/>
    <p:sldId id="273" r:id="rId9"/>
    <p:sldId id="274" r:id="rId10"/>
    <p:sldId id="266" r:id="rId11"/>
    <p:sldId id="261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8075D4-590E-4D80-B8E9-7111B8454465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4F0638-7F2E-46D7-845E-A15F3F8FF7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52545"/>
            <a:ext cx="3816423" cy="882119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Воспитатель: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Морова Наталия Ивановна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10445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г.о.Балашиха  «Детский сад комбинированного вида №20 «Теремок»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Взаимодействие с родителями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форме не</a:t>
            </a:r>
            <a:r>
              <a:rPr lang="ru-RU" sz="3200" b="1" dirty="0" smtClean="0">
                <a:solidFill>
                  <a:srgbClr val="002060"/>
                </a:solidFill>
              </a:rPr>
              <a:t>вербального общения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Проект «Приемная»</a:t>
            </a:r>
            <a:r>
              <a:rPr lang="ru-RU" sz="3200" i="1" dirty="0">
                <a:solidFill>
                  <a:srgbClr val="002060"/>
                </a:solidFill>
              </a:rPr>
              <a:t/>
            </a:r>
            <a:br>
              <a:rPr lang="ru-RU" sz="3200" i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8680"/>
            <a:ext cx="3312368" cy="576064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«Читаем  дома»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effectLst/>
              </a:rPr>
              <a:t> </a:t>
            </a:r>
            <a:br>
              <a:rPr lang="ru-RU" sz="3200" dirty="0" smtClean="0">
                <a:effectLst/>
              </a:rPr>
            </a:br>
            <a:r>
              <a:rPr lang="ru-RU" sz="1800" dirty="0" smtClean="0">
                <a:effectLst/>
              </a:rPr>
              <a:t>В </a:t>
            </a:r>
            <a:r>
              <a:rPr lang="ru-RU" sz="1800" dirty="0">
                <a:effectLst/>
              </a:rPr>
              <a:t>библиотеке для родителей, которую мы назвали «</a:t>
            </a:r>
            <a:r>
              <a:rPr lang="ru-RU" sz="1800" i="1" dirty="0">
                <a:effectLst/>
              </a:rPr>
              <a:t>Читаем дома»</a:t>
            </a:r>
            <a:r>
              <a:rPr lang="ru-RU" sz="1800" dirty="0">
                <a:effectLst/>
              </a:rPr>
              <a:t>,</a:t>
            </a:r>
            <a:r>
              <a:rPr lang="ru-RU" sz="1800" i="1" dirty="0">
                <a:effectLst/>
              </a:rPr>
              <a:t> </a:t>
            </a:r>
            <a:r>
              <a:rPr lang="ru-RU" sz="1800" dirty="0">
                <a:effectLst/>
              </a:rPr>
              <a:t>мы рекомендуем ряд художественной литературы для чтения детям, а также краткую аннотацию  на них. Этот раздел дополнен предложениями от родителей по обмену книгами на определенную тематику.</a:t>
            </a:r>
            <a:br>
              <a:rPr lang="ru-RU" sz="1800" dirty="0">
                <a:effectLst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750927" cy="5760640"/>
          </a:xfrm>
        </p:spPr>
      </p:pic>
    </p:spTree>
    <p:extLst>
      <p:ext uri="{BB962C8B-B14F-4D97-AF65-F5344CB8AC3E}">
        <p14:creationId xmlns:p14="http://schemas.microsoft.com/office/powerpoint/2010/main" val="26208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5" y="548680"/>
            <a:ext cx="6110065" cy="64807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Уголок творчества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569372"/>
            <a:ext cx="8147248" cy="288396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в любой приемной детского сада у нас есть «</a:t>
            </a: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Уголок творчества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детей, мы сделали его в виде сказочного городка в ярких тонах. В окнах домиков располагается окно «</a:t>
            </a: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Чем мы занимались сегодня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»,  знакомим  с темами, целями и задачами основных занятий, чтобы родители были в курсе того, что изучают дети, какие знания, умения и навыки получают они. Это способствует тому, что родители могут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участвовать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обучении ребенка, давать им свою посильную помощь. А также окна с  информацией о возрастных особенностях детей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группы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области рисования, аппликации, лепки, конструирования, а также помещаются персональные мини - выставки продуктивной творческой деятельности детей дома и в детском саду.</a:t>
            </a:r>
          </a:p>
          <a:p>
            <a:endParaRPr lang="ru-RU" sz="1600" dirty="0"/>
          </a:p>
        </p:txBody>
      </p:sp>
      <p:pic>
        <p:nvPicPr>
          <p:cNvPr id="1026" name="Picture 2" descr="C:\Users\B1B7~1\AppData\Local\Temp\Rar$DIa0.084\фото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643908" cy="30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619268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«Книга добрых дел»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1800" dirty="0">
                <a:effectLst/>
              </a:rPr>
              <a:t> </a:t>
            </a:r>
            <a:r>
              <a:rPr lang="ru-RU" sz="1800" dirty="0" smtClean="0">
                <a:effectLst/>
              </a:rPr>
              <a:t>    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конечно, в нашей приемной есть </a:t>
            </a:r>
            <a:r>
              <a:rPr lang="ru-RU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«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Книга добрых дел»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                                                                   В ней размещены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теплые слова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благодарности родителям, оказывающим помощь в благоустройстве участка, группы, приобретении материалов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изготовлении и ремонте 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игрушек, участвующих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различных мероприятиях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группы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и детского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сада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4" y="3861048"/>
            <a:ext cx="3004497" cy="2376264"/>
          </a:xfrm>
        </p:spPr>
      </p:pic>
      <p:pic>
        <p:nvPicPr>
          <p:cNvPr id="3074" name="Picture 2" descr="C:\Users\Ирусик\Desktop\IMG_1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1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6672"/>
            <a:ext cx="3445768" cy="5038496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«Домовенок Кузька»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Наступает вечер, и дети уходят, забыв свои вещи. 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Домовенок Кузька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поможет им  и соберет все в свой сундучок, а утром родители  вместе с детьми найдут потерянное.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" y="404664"/>
            <a:ext cx="4184811" cy="5040560"/>
          </a:xfrm>
        </p:spPr>
      </p:pic>
    </p:spTree>
    <p:extLst>
      <p:ext uri="{BB962C8B-B14F-4D97-AF65-F5344CB8AC3E}">
        <p14:creationId xmlns:p14="http://schemas.microsoft.com/office/powerpoint/2010/main" val="12347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204864"/>
            <a:ext cx="3636085" cy="12584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B1B7~1\AppData\Local\Temp\Rar$DIa0.915\фото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9" y="731838"/>
            <a:ext cx="3706072" cy="51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2132856"/>
            <a:ext cx="3388660" cy="350446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Мы стараемся, чтобы в нашей приемной родителям было всегда уютно, а интересное оформление служило проводником для сближения родителей, воспитателей и детей.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484784"/>
            <a:ext cx="783825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dirty="0" smtClean="0">
                <a:solidFill>
                  <a:srgbClr val="002060"/>
                </a:solidFill>
                <a:cs typeface="AngsanaUPC" panose="02020603050405020304" pitchFamily="18" charset="-34"/>
              </a:rPr>
              <a:t/>
            </a:r>
            <a:br>
              <a:rPr lang="ru-RU" sz="5300" dirty="0" smtClean="0">
                <a:solidFill>
                  <a:srgbClr val="002060"/>
                </a:solidFill>
                <a:cs typeface="AngsanaUPC" panose="02020603050405020304" pitchFamily="18" charset="-34"/>
              </a:rPr>
            </a:br>
            <a:r>
              <a:rPr lang="ru-RU" sz="5300" dirty="0" smtClean="0">
                <a:solidFill>
                  <a:srgbClr val="002060"/>
                </a:solidFill>
                <a:cs typeface="AngsanaUPC" panose="02020603050405020304" pitchFamily="18" charset="-34"/>
              </a:rPr>
              <a:t>   Спасибо </a:t>
            </a:r>
            <a:r>
              <a:rPr lang="ru-RU" sz="5300" dirty="0">
                <a:solidFill>
                  <a:srgbClr val="002060"/>
                </a:solidFill>
                <a:cs typeface="AngsanaUPC" panose="02020603050405020304" pitchFamily="18" charset="-34"/>
              </a:rPr>
              <a:t>за внимание!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6700" b="1" dirty="0">
              <a:solidFill>
                <a:srgbClr val="00206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96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7173416" cy="46805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тех пор как в дошкольном образовании был принят государственный стандарт, появился ориентир - тесное сотрудничество с семьёй. Это взаимодействие носит статус государственной важности.     </a:t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Включение родителей в образовательный процесс дошкольного учреждения обусловлено личной ответственностью за воспитание ребенка и осознанием собственной значимости в его развитии. </a:t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Первое, куда попадают дети и их родители в детском саду, является приемная и от того, как она будет выглядеть, сколько будет интересного и познавательного, во многом зависит настроение ребенка и общее впечатление родителей о группе и работающих в ней воспитателях.          </a:t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Сейчас очень много говорится о невербальном общении. Чтобы  родители  не были   пассивными созерцателями и читателями в нашей приемной, мы должны привлечь их к совместной деятельности. </a:t>
            </a:r>
            <a:b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764705"/>
            <a:ext cx="3636085" cy="108012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«Музей одного образа</a:t>
            </a:r>
            <a:r>
              <a:rPr lang="ru-RU" sz="3200" dirty="0" smtClean="0">
                <a:solidFill>
                  <a:srgbClr val="002060"/>
                </a:solidFill>
              </a:rPr>
              <a:t>»  </a:t>
            </a:r>
            <a:endParaRPr lang="ru-RU" sz="3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783146"/>
            <a:ext cx="4182616" cy="53821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988840"/>
            <a:ext cx="3280211" cy="364848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общения, совместной работы педагога, воспитанников и их семей. 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Отличительной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чертой  мини-музея является то, что он занимает очень небольшое пространство, кроме того, здесь все можно  трогать.</a:t>
            </a:r>
          </a:p>
          <a:p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556792"/>
            <a:ext cx="3661792" cy="468052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«Мое настроение»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Быть внимательными родителей и детей  друг к другу учит рубрика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«Мое настроение»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.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Вместе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они отмечают на дверце шкафчика  цветными фишками настроение детей.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067984" cy="4705205"/>
          </a:xfrm>
        </p:spPr>
      </p:pic>
    </p:spTree>
    <p:extLst>
      <p:ext uri="{BB962C8B-B14F-4D97-AF65-F5344CB8AC3E}">
        <p14:creationId xmlns:p14="http://schemas.microsoft.com/office/powerpoint/2010/main" val="42260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48680"/>
            <a:ext cx="3024336" cy="19442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Мини-газета «Фунтик и Шпунтик»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980728"/>
            <a:ext cx="3717032" cy="3225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русик\Downloads\фото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4"/>
            <a:ext cx="482872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6" y="2492896"/>
            <a:ext cx="29523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 если нет хорошего  настроения, то его поднимет 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мини-газета «Фунтик и Шпунтик»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два клоуна постараются развеселить смешными историями, загадками, скороговорками, стихами и задачками из серии «Веселая математика». И в этом снова будут участвовать родители. </a:t>
            </a:r>
          </a:p>
        </p:txBody>
      </p:sp>
    </p:spTree>
    <p:extLst>
      <p:ext uri="{BB962C8B-B14F-4D97-AF65-F5344CB8AC3E}">
        <p14:creationId xmlns:p14="http://schemas.microsoft.com/office/powerpoint/2010/main" val="36147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8680"/>
            <a:ext cx="4165848" cy="496648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Домик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«Наша группа»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0" dirty="0">
                <a:solidFill>
                  <a:schemeClr val="tx1"/>
                </a:solidFill>
              </a:rPr>
              <a:t/>
            </a:r>
            <a:br>
              <a:rPr lang="ru-RU" sz="3200" b="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В центре приемной находится 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домик «Наша  группа»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с окнами, в которых размещены фотографии детей. Родителям тоже нравится поучаствовать в процессе открытия окон или напоминания.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2808312" cy="5256584"/>
          </a:xfrm>
        </p:spPr>
      </p:pic>
    </p:spTree>
    <p:extLst>
      <p:ext uri="{BB962C8B-B14F-4D97-AF65-F5344CB8AC3E}">
        <p14:creationId xmlns:p14="http://schemas.microsoft.com/office/powerpoint/2010/main" val="17983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0" y="620688"/>
            <a:ext cx="4320481" cy="1584176"/>
          </a:xfrm>
        </p:spPr>
        <p:txBody>
          <a:bodyPr anchor="t"/>
          <a:lstStyle/>
          <a:p>
            <a:r>
              <a:rPr lang="ru-RU" sz="3200" dirty="0" smtClean="0">
                <a:solidFill>
                  <a:srgbClr val="002060"/>
                </a:solidFill>
              </a:rPr>
              <a:t>Медицинский уголок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988840"/>
            <a:ext cx="3816424" cy="381642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И, конечно же, нам хочется, чтобы детки приходили здоровыми.  В  </a:t>
            </a: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«Уголок здоровья»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мы поместили список мероприятий, направленных на оздоровительную работу в нашей </a:t>
            </a:r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группе,объявления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медицинские темы, санбюллетени о детских болезнях и их профилактике.</a:t>
            </a: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Users\B1B7~1\AppData\Local\Temp\Rar$DIa0.389\фото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4906"/>
            <a:ext cx="3744416" cy="53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76673"/>
            <a:ext cx="3804913" cy="64807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« Дайте совет»</a:t>
            </a:r>
            <a:endParaRPr lang="ru-RU" sz="3200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47" y="764704"/>
            <a:ext cx="3854708" cy="53109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340768"/>
            <a:ext cx="3564833" cy="46805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Не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всегда родители в открытую могут спросить совета у кого-либо, ссылаясь на свою занятость или  другие причины. А вопрос остается не решенным. Поэтому мы создали раздел </a:t>
            </a: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«Дайте совет!»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нем родители группы могут обратиться с каким –либо предложением к другим родителям или к воспитателям, чтобы с ними поделились  опытом ,информацией ,советом на определенную тему. </a:t>
            </a:r>
          </a:p>
        </p:txBody>
      </p:sp>
    </p:spTree>
    <p:extLst>
      <p:ext uri="{BB962C8B-B14F-4D97-AF65-F5344CB8AC3E}">
        <p14:creationId xmlns:p14="http://schemas.microsoft.com/office/powerpoint/2010/main" val="395100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840760" cy="93610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«Знаете ли ,вы ,что…»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332368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556792"/>
            <a:ext cx="3388660" cy="4080528"/>
          </a:xfrm>
        </p:spPr>
        <p:txBody>
          <a:bodyPr>
            <a:normAutofit/>
          </a:bodyPr>
          <a:lstStyle/>
          <a:p>
            <a:endParaRPr lang="ru-RU" sz="1800" b="1" i="1" dirty="0" smtClean="0"/>
          </a:p>
          <a:p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сороки на хвосте»-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рубрика содержит короткие сообщения о новых исследованиях в области  педагогики, психологии, медицины знакомит со статьями печати и новинками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8030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338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Бюджетное Дошкольное Образовательное Учреждение г.о.Балашиха  «Детский сад комбинированного вида №20 «Теремок»   Взаимодействие с родителями  в форме невербального общения Проект «Приемная» </vt:lpstr>
      <vt:lpstr>Презентация PowerPoint</vt:lpstr>
      <vt:lpstr>«Музей одного образа»  </vt:lpstr>
      <vt:lpstr>«Мое настроение»  Быть внимательными родителей и детей  друг к другу учит рубрика «Мое настроение» .  Вместе они отмечают на дверце шкафчика  цветными фишками настроение детей. </vt:lpstr>
      <vt:lpstr>Мини-газета «Фунтик и Шпунтик»</vt:lpstr>
      <vt:lpstr>Домик  «Наша группа»  В центре приемной находится домик «Наша  группа» с окнами, в которых размещены фотографии детей. Родителям тоже нравится поучаствовать в процессе открытия окон или напоминания. </vt:lpstr>
      <vt:lpstr>Медицинский уголок</vt:lpstr>
      <vt:lpstr>« Дайте совет»</vt:lpstr>
      <vt:lpstr>«Знаете ли ,вы ,что…»</vt:lpstr>
      <vt:lpstr>«Читаем  дома»   В библиотеке для родителей, которую мы назвали «Читаем дома», мы рекомендуем ряд художественной литературы для чтения детям, а также краткую аннотацию  на них. Этот раздел дополнен предложениями от родителей по обмену книгами на определенную тематику. </vt:lpstr>
      <vt:lpstr>Уголок творчества</vt:lpstr>
      <vt:lpstr>«Книга добрых дел»         И, конечно, в нашей приемной есть «Книга добрых дел»                                                                            В ней размещены теплые слова благодарности родителям, оказывающим помощь в благоустройстве участка, группы, приобретении материалов,  изготовлении и ремонте   игрушек, участвующих в  различных мероприятиях  группы и детского сада. </vt:lpstr>
      <vt:lpstr> «Домовенок Кузька»  Наступает вечер, и дети уходят, забыв свои вещи. Домовенок Кузька поможет им  и соберет все в свой сундучок, а утром родители  вместе с детьми найдут потерянное. </vt:lpstr>
      <vt:lpstr>Презентация PowerPoint</vt:lpstr>
      <vt:lpstr>    Спасибо за внимание!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Ирусик</dc:creator>
  <cp:lastModifiedBy>Ирусик</cp:lastModifiedBy>
  <cp:revision>35</cp:revision>
  <dcterms:created xsi:type="dcterms:W3CDTF">2016-03-29T17:48:12Z</dcterms:created>
  <dcterms:modified xsi:type="dcterms:W3CDTF">2016-12-25T18:59:17Z</dcterms:modified>
</cp:coreProperties>
</file>