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Элементы оформления зимнего участка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«Год Петуха»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хвостик Петушка можно положить «ледянки»</a:t>
            </a:r>
            <a:endParaRPr lang="ru-RU" dirty="0"/>
          </a:p>
        </p:txBody>
      </p:sp>
      <p:pic>
        <p:nvPicPr>
          <p:cNvPr id="4" name="Содержимое 3" descr="IMG_9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600200"/>
            <a:ext cx="805331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Петушки учат детей переходить через дорогу</a:t>
            </a:r>
            <a:endParaRPr lang="ru-RU" dirty="0"/>
          </a:p>
        </p:txBody>
      </p:sp>
      <p:pic>
        <p:nvPicPr>
          <p:cNvPr id="4" name="Содержимое 3" descr="IMG_9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600200"/>
            <a:ext cx="805331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Курочка и петушок всегда вместе</a:t>
            </a:r>
            <a:endParaRPr lang="ru-RU" dirty="0"/>
          </a:p>
        </p:txBody>
      </p:sp>
      <p:pic>
        <p:nvPicPr>
          <p:cNvPr id="4" name="Содержимое 3" descr="IMG_9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600200"/>
            <a:ext cx="805331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Красный Петух – символ Нового года</a:t>
            </a:r>
            <a:endParaRPr lang="ru-RU" dirty="0"/>
          </a:p>
        </p:txBody>
      </p:sp>
      <p:pic>
        <p:nvPicPr>
          <p:cNvPr id="5" name="Содержимое 4" descr="IMG_9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600200"/>
            <a:ext cx="805331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Попади шишкой в отверстие</a:t>
            </a:r>
            <a:endParaRPr lang="ru-RU" dirty="0"/>
          </a:p>
        </p:txBody>
      </p:sp>
      <p:pic>
        <p:nvPicPr>
          <p:cNvPr id="5" name="Содержимое 4" descr="IMG_9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600200"/>
            <a:ext cx="805331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Снежные бумы для ходьбы</a:t>
            </a:r>
            <a:endParaRPr lang="ru-RU" dirty="0"/>
          </a:p>
        </p:txBody>
      </p:sp>
      <p:pic>
        <p:nvPicPr>
          <p:cNvPr id="4" name="Содержимое 3" descr="IMG_9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600200"/>
            <a:ext cx="805331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Элементы оформления зимнего участка «Год Петуха»</vt:lpstr>
      <vt:lpstr>На хвостик Петушка можно положить «ледянки»</vt:lpstr>
      <vt:lpstr>Петушки учат детей переходить через дорогу</vt:lpstr>
      <vt:lpstr>Курочка и петушок всегда вместе</vt:lpstr>
      <vt:lpstr>Красный Петух – символ Нового года</vt:lpstr>
      <vt:lpstr>Попади шишкой в отверстие</vt:lpstr>
      <vt:lpstr>Снежные бумы для ходьбы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оформления зимнего участка «Год Петуха»</dc:title>
  <dc:creator>Веретенникова Наташа</dc:creator>
  <cp:lastModifiedBy>Веретенникова Наташа</cp:lastModifiedBy>
  <cp:revision>2</cp:revision>
  <dcterms:created xsi:type="dcterms:W3CDTF">2017-01-03T18:23:31Z</dcterms:created>
  <dcterms:modified xsi:type="dcterms:W3CDTF">2017-01-03T18:37:47Z</dcterms:modified>
</cp:coreProperties>
</file>