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9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667D-6C5B-4650-B707-80832656B217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849D-72BF-4C81-BE00-0AB3AD85F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85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667D-6C5B-4650-B707-80832656B217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849D-72BF-4C81-BE00-0AB3AD85F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69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667D-6C5B-4650-B707-80832656B217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849D-72BF-4C81-BE00-0AB3AD85F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8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667D-6C5B-4650-B707-80832656B217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849D-72BF-4C81-BE00-0AB3AD85F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68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667D-6C5B-4650-B707-80832656B217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849D-72BF-4C81-BE00-0AB3AD85F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41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667D-6C5B-4650-B707-80832656B217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849D-72BF-4C81-BE00-0AB3AD85F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99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667D-6C5B-4650-B707-80832656B217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849D-72BF-4C81-BE00-0AB3AD85F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5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667D-6C5B-4650-B707-80832656B217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849D-72BF-4C81-BE00-0AB3AD85F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11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667D-6C5B-4650-B707-80832656B217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849D-72BF-4C81-BE00-0AB3AD85F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63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667D-6C5B-4650-B707-80832656B217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849D-72BF-4C81-BE00-0AB3AD85F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99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667D-6C5B-4650-B707-80832656B217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849D-72BF-4C81-BE00-0AB3AD85F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37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D667D-6C5B-4650-B707-80832656B217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F849D-72BF-4C81-BE00-0AB3AD85F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9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oprezi.ru/fl/image.raw?id=57&amp;type=img&amp;view=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484784"/>
            <a:ext cx="8928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ТВОРЧЕСКАЯ МАСТЕРСКАЯ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924944"/>
            <a:ext cx="8264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преподавателя ДШИ п.Серебряный Бор (филиала ДШИ г.Нерюнгри)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414908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Ишимовой Анны Валерьевны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819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prezi.ru/fl/image.raw?id=57&amp;type=img&amp;view=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сохраненное\Desktop\3\уроки с телефона\IMG_20150218_1944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5" r="20349"/>
          <a:stretch/>
        </p:blipFill>
        <p:spPr bwMode="auto">
          <a:xfrm>
            <a:off x="323528" y="1628800"/>
            <a:ext cx="3131849" cy="276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сохраненное\Desktop\3\разное\101D3000\DSC_028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8" t="24293" r="41262" b="26686"/>
          <a:stretch/>
        </p:blipFill>
        <p:spPr bwMode="auto">
          <a:xfrm>
            <a:off x="3635896" y="2496104"/>
            <a:ext cx="5175690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692696"/>
            <a:ext cx="320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эмблемы для ДШИ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1628800"/>
            <a:ext cx="372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Оформление сцены для выпускного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059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oprezi.ru/fl/image.raw?id=57&amp;type=img&amp;view=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052736"/>
            <a:ext cx="2369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Обновление эмблемы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6"/>
          <a:stretch/>
        </p:blipFill>
        <p:spPr bwMode="auto">
          <a:xfrm>
            <a:off x="2046796" y="2409568"/>
            <a:ext cx="6961132" cy="422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F:\сохраненное\Desktop\3\эмблема школы\ДШ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628800"/>
            <a:ext cx="3024336" cy="289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8" y="1988840"/>
            <a:ext cx="421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Оформление сцены на отчетный концерт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29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oprezi.ru/fl/image.raw?id=57&amp;type=img&amp;view=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сохраненное\Desktop\фото\IMG_20150425_1307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" r="18155"/>
          <a:stretch/>
        </p:blipFill>
        <p:spPr bwMode="auto">
          <a:xfrm>
            <a:off x="107504" y="836712"/>
            <a:ext cx="4987282" cy="38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сохраненное\Desktop\фото\IMG_20150425_1827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6"/>
          <a:stretch/>
        </p:blipFill>
        <p:spPr bwMode="auto">
          <a:xfrm>
            <a:off x="3995936" y="3310881"/>
            <a:ext cx="5040560" cy="335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3" y="404664"/>
            <a:ext cx="600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Оформление сцены на юбилей ДШИ п.Серебряный Бор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2924944"/>
            <a:ext cx="2085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и мое творчество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7033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43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D!akov RePack</dc:creator>
  <cp:lastModifiedBy>D!akov RePack</cp:lastModifiedBy>
  <cp:revision>5</cp:revision>
  <dcterms:created xsi:type="dcterms:W3CDTF">2017-01-03T07:08:18Z</dcterms:created>
  <dcterms:modified xsi:type="dcterms:W3CDTF">2017-01-03T09:03:22Z</dcterms:modified>
</cp:coreProperties>
</file>