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80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61" r:id="rId16"/>
    <p:sldId id="262" r:id="rId17"/>
    <p:sldId id="263" r:id="rId18"/>
    <p:sldId id="264" r:id="rId19"/>
    <p:sldId id="265" r:id="rId20"/>
    <p:sldId id="288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9144000" cy="6913709"/>
              <a:chOff x="0" y="0"/>
              <a:chExt cx="9144000" cy="6913709"/>
            </a:xfrm>
          </p:grpSpPr>
          <p:pic>
            <p:nvPicPr>
              <p:cNvPr id="5122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r="40000"/>
              <a:stretch>
                <a:fillRect/>
              </a:stretch>
            </p:blipFill>
            <p:spPr bwMode="auto">
              <a:xfrm>
                <a:off x="0" y="0"/>
                <a:ext cx="2743200" cy="6913709"/>
              </a:xfrm>
              <a:prstGeom prst="rect">
                <a:avLst/>
              </a:prstGeom>
              <a:noFill/>
            </p:spPr>
          </p:pic>
          <p:pic>
            <p:nvPicPr>
              <p:cNvPr id="3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/>
              <a:stretch>
                <a:fillRect/>
              </a:stretch>
            </p:blipFill>
            <p:spPr bwMode="auto">
              <a:xfrm>
                <a:off x="6477000" y="0"/>
                <a:ext cx="2667000" cy="6913709"/>
              </a:xfrm>
              <a:prstGeom prst="rect">
                <a:avLst/>
              </a:prstGeom>
              <a:noFill/>
            </p:spPr>
          </p:pic>
          <p:pic>
            <p:nvPicPr>
              <p:cNvPr id="4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 r="40000"/>
              <a:stretch>
                <a:fillRect/>
              </a:stretch>
            </p:blipFill>
            <p:spPr bwMode="auto">
              <a:xfrm>
                <a:off x="2743200" y="0"/>
                <a:ext cx="838200" cy="6913709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 r="40000"/>
              <a:stretch>
                <a:fillRect/>
              </a:stretch>
            </p:blipFill>
            <p:spPr bwMode="auto">
              <a:xfrm>
                <a:off x="3962400" y="0"/>
                <a:ext cx="838200" cy="6913709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 r="40000"/>
              <a:stretch>
                <a:fillRect/>
              </a:stretch>
            </p:blipFill>
            <p:spPr bwMode="auto">
              <a:xfrm>
                <a:off x="4800600" y="0"/>
                <a:ext cx="838200" cy="6913709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 r="40000"/>
              <a:stretch>
                <a:fillRect/>
              </a:stretch>
            </p:blipFill>
            <p:spPr bwMode="auto">
              <a:xfrm>
                <a:off x="5638800" y="0"/>
                <a:ext cx="838200" cy="6913709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C:\Users\Муз. школа\Desktop\p017_1_00.jpg"/>
              <p:cNvPicPr>
                <a:picLocks noChangeAspect="1" noChangeArrowheads="1"/>
              </p:cNvPicPr>
              <p:nvPr/>
            </p:nvPicPr>
            <p:blipFill>
              <a:blip r:embed="rId2"/>
              <a:srcRect l="41667" r="40000"/>
              <a:stretch>
                <a:fillRect/>
              </a:stretch>
            </p:blipFill>
            <p:spPr bwMode="auto">
              <a:xfrm>
                <a:off x="3200400" y="0"/>
                <a:ext cx="838200" cy="6913709"/>
              </a:xfrm>
              <a:prstGeom prst="rect">
                <a:avLst/>
              </a:prstGeom>
              <a:noFill/>
            </p:spPr>
          </p:pic>
        </p:grpSp>
        <p:pic>
          <p:nvPicPr>
            <p:cNvPr id="5128" name="Picture 8" descr="Картинки по запросу листь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2514601" y="152400"/>
              <a:ext cx="4038600" cy="5105401"/>
            </a:xfrm>
            <a:prstGeom prst="rect">
              <a:avLst/>
            </a:prstGeom>
            <a:noFill/>
          </p:spPr>
        </p:pic>
        <p:pic>
          <p:nvPicPr>
            <p:cNvPr id="5130" name="Picture 10" descr="Картинки по запросу дерево"/>
            <p:cNvPicPr>
              <a:picLocks noChangeAspect="1" noChangeArrowheads="1"/>
            </p:cNvPicPr>
            <p:nvPr/>
          </p:nvPicPr>
          <p:blipFill>
            <a:blip r:embed="rId4"/>
            <a:srcRect t="11469" b="10542"/>
            <a:stretch>
              <a:fillRect/>
            </a:stretch>
          </p:blipFill>
          <p:spPr bwMode="auto">
            <a:xfrm>
              <a:off x="609600" y="3657600"/>
              <a:ext cx="2400300" cy="2590800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29627" y="3198674"/>
            <a:ext cx="67611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«ЛИНИЯ ГОРИЗОНТА. </a:t>
            </a:r>
          </a:p>
          <a:p>
            <a:pPr algn="ctr">
              <a:tabLst>
                <a:tab pos="182563" algn="l"/>
              </a:tabLst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ПЛАНОВОСТЬ»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5638799"/>
            <a:ext cx="4509120" cy="83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Выполнила:</a:t>
            </a:r>
          </a:p>
          <a:p>
            <a:pPr lvl="0" algn="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Горяшина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Надежда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Александровна</a:t>
            </a:r>
          </a:p>
          <a:p>
            <a:pPr lvl="0" algn="r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ДШИ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п.Серебряный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Бор (филиал ДШИ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г.Нерюнгри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premier-office.ru/images/com_ipricecalc/upload/thumbslarge/large_1411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06633"/>
            <a:ext cx="2667000" cy="22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miart.ru/forum/uploads1/post-64858-12059304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 bwMode="auto">
          <a:xfrm>
            <a:off x="4953000" y="3429793"/>
            <a:ext cx="3352800" cy="22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2600" y="609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ИНСТРУМЕНТЫ. ГЕЛИЕВАЯ РУЧКА.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0" y="3271139"/>
            <a:ext cx="4088170" cy="29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200701"/>
            <a:ext cx="2971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ok-t.ru/studopediaru/baza4/2367315510273.files/image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58225"/>
            <a:ext cx="372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school3.tem.kubannet.ru/izo/izo.files/image0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6461" r="3226" b="6912"/>
          <a:stretch/>
        </p:blipFill>
        <p:spPr bwMode="auto">
          <a:xfrm>
            <a:off x="685800" y="2489400"/>
            <a:ext cx="7696200" cy="18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5327" y="1015425"/>
            <a:ext cx="449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ГОРИЗОНТА.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http://4.bp.blogspot.com/-2PfK9CIKpO0/VONo2NuYmuI/AAAAAAAAA8M/Gasi-5FsIGk/s1600/uoDTrgQPYG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 bwMode="auto">
          <a:xfrm>
            <a:off x="762000" y="3274938"/>
            <a:ext cx="5253036" cy="29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738698"/>
            <a:ext cx="304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930671"/>
            <a:ext cx="3046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://www.virtueller-rundgang.eu/zoo/www.daikaifapiao-jiangsu.com-i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3657600" y="714717"/>
            <a:ext cx="4707623" cy="24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09600"/>
            <a:ext cx="328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ПЛАНОВОСТЬ.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blog.mann-ivanov-ferber.ru/wp-content/uploads/2015/03/%D1%81%D0%BA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2703" r="2415" b="3717"/>
          <a:stretch/>
        </p:blipFill>
        <p:spPr bwMode="auto">
          <a:xfrm>
            <a:off x="685800" y="1134950"/>
            <a:ext cx="7772400" cy="51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9224" name="Picture 8" descr="http://images.myshared.ru/4/203943/slide_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4920" y="1584960"/>
            <a:ext cx="3489960" cy="4686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ages.myshared.ru/4/203943/slide_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17968" b="17231"/>
          <a:stretch/>
        </p:blipFill>
        <p:spPr bwMode="auto">
          <a:xfrm>
            <a:off x="5029200" y="2933700"/>
            <a:ext cx="34478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gzalilova.narod.ru/adabiyat_deftere/S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994" y="600819"/>
            <a:ext cx="1309212" cy="1922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artscroll.ru/Images/2008/z/Zaryanko%20Sergey%20Konstantinovich/00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5939" y="1287780"/>
            <a:ext cx="1451153" cy="1645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95500" y="641925"/>
            <a:ext cx="6381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«На севере диком», художник  И. И. Шишкина.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3239" y="2010369"/>
            <a:ext cx="255270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Автор  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М. Ю. Лермонтов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567830" y="670560"/>
            <a:ext cx="67763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ПЕЙЗАЖА.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листа и линия горизонта.</a:t>
            </a:r>
          </a:p>
        </p:txBody>
      </p:sp>
      <p:pic>
        <p:nvPicPr>
          <p:cNvPr id="5122" name="Picture 2" descr="C:\Users\Admin\Desktop\ы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641931" cy="3836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752600" y="609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Композиционное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на листе.</a:t>
            </a:r>
          </a:p>
        </p:txBody>
      </p:sp>
      <p:pic>
        <p:nvPicPr>
          <p:cNvPr id="6146" name="Picture 2" descr="C:\Users\Admin\Desktop\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98632" cy="4418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562100" y="609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деревьями, рисование веток.</a:t>
            </a:r>
          </a:p>
        </p:txBody>
      </p:sp>
      <p:pic>
        <p:nvPicPr>
          <p:cNvPr id="7170" name="Picture 2" descr="C:\Users\Admin\Desktop\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4868"/>
            <a:ext cx="6629400" cy="4657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600200" y="609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Прорисовка деталей пейзажа.</a:t>
            </a:r>
          </a:p>
        </p:txBody>
      </p:sp>
      <p:pic>
        <p:nvPicPr>
          <p:cNvPr id="8194" name="Picture 2" descr="C:\Users\Admin\Desktop\т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41" y="1524000"/>
            <a:ext cx="6611859" cy="4533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219200" y="605307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Тему урока: «Линия горизонта. </a:t>
            </a:r>
          </a:p>
          <a:p>
            <a:pPr lvl="0"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Плановость»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220" y="1828800"/>
            <a:ext cx="7886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урока: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обучающая -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способствовать развитию пространственного воображения детей;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развивающая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художественные умения и навыки рисования линейной перспективы;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воспитывающая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воспитывать аккуратность в выполнении задания.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800" y="6096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Тоновое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всего рисунка.</a:t>
            </a:r>
          </a:p>
        </p:txBody>
      </p:sp>
      <p:pic>
        <p:nvPicPr>
          <p:cNvPr id="1027" name="Picture 3" descr="C:\Users\Admin\Desktop\б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94" y="1525026"/>
            <a:ext cx="6373812" cy="4507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685800" y="2533524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82563" algn="l"/>
              </a:tabLst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37890" name="Picture 2" descr="http://4put.ru/pictures/max/681/209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40972"/>
            <a:ext cx="7117080" cy="4931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914122" y="533400"/>
            <a:ext cx="3772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ПРИРОДЫ.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35842" name="Picture 2" descr="http://www.artvedia.ru/upload/f0_326544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094" y="1282987"/>
            <a:ext cx="7083974" cy="4889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395406" y="609600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34818" name="Picture 2" descr="http://naydisebya.ru/wp-content/uploads/karandash1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97280"/>
            <a:ext cx="7010400" cy="5063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680508" y="482025"/>
            <a:ext cx="23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55709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33794" name="Picture 2" descr="http://art-veranda.ru/wp-content/uploads/2012/07/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030" y="1564897"/>
            <a:ext cx="621747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174817" y="502919"/>
            <a:ext cx="5251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Пластилиновая живопись.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13709"/>
            <a:chOff x="0" y="0"/>
            <a:chExt cx="9144000" cy="6913709"/>
          </a:xfrm>
        </p:grpSpPr>
        <p:pic>
          <p:nvPicPr>
            <p:cNvPr id="3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r="40000"/>
            <a:stretch>
              <a:fillRect/>
            </a:stretch>
          </p:blipFill>
          <p:spPr bwMode="auto">
            <a:xfrm>
              <a:off x="0" y="0"/>
              <a:ext cx="2743200" cy="6913709"/>
            </a:xfrm>
            <a:prstGeom prst="rect">
              <a:avLst/>
            </a:prstGeom>
            <a:noFill/>
          </p:spPr>
        </p:pic>
        <p:pic>
          <p:nvPicPr>
            <p:cNvPr id="4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/>
            <a:stretch>
              <a:fillRect/>
            </a:stretch>
          </p:blipFill>
          <p:spPr bwMode="auto">
            <a:xfrm>
              <a:off x="6477000" y="0"/>
              <a:ext cx="2667000" cy="6913709"/>
            </a:xfrm>
            <a:prstGeom prst="rect">
              <a:avLst/>
            </a:prstGeom>
            <a:noFill/>
          </p:spPr>
        </p:pic>
        <p:pic>
          <p:nvPicPr>
            <p:cNvPr id="5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27432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6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9624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7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48006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8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5638800" y="0"/>
              <a:ext cx="838200" cy="6913709"/>
            </a:xfrm>
            <a:prstGeom prst="rect">
              <a:avLst/>
            </a:prstGeom>
            <a:noFill/>
          </p:spPr>
        </p:pic>
        <p:pic>
          <p:nvPicPr>
            <p:cNvPr id="9" name="Picture 2" descr="C:\Users\Муз. школа\Desktop\p017_1_00.jpg"/>
            <p:cNvPicPr>
              <a:picLocks noChangeAspect="1" noChangeArrowheads="1"/>
            </p:cNvPicPr>
            <p:nvPr/>
          </p:nvPicPr>
          <p:blipFill>
            <a:blip r:embed="rId2"/>
            <a:srcRect l="41667" r="40000"/>
            <a:stretch>
              <a:fillRect/>
            </a:stretch>
          </p:blipFill>
          <p:spPr bwMode="auto">
            <a:xfrm>
              <a:off x="3200400" y="0"/>
              <a:ext cx="838200" cy="6913709"/>
            </a:xfrm>
            <a:prstGeom prst="rect">
              <a:avLst/>
            </a:prstGeom>
            <a:noFill/>
          </p:spPr>
        </p:pic>
      </p:grpSp>
      <p:pic>
        <p:nvPicPr>
          <p:cNvPr id="32770" name="Picture 2" descr="http://2.bp.blogspot.com/-Kc8GVpGbKB4/UWAk7IyvhmI/AAAAAAAABwE/XBJPpgFHzlE/s1600/24.jpg"/>
          <p:cNvPicPr>
            <a:picLocks noChangeAspect="1" noChangeArrowheads="1"/>
          </p:cNvPicPr>
          <p:nvPr/>
        </p:nvPicPr>
        <p:blipFill>
          <a:blip r:embed="rId3"/>
          <a:srcRect l="6857" t="10042" r="8571" b="11297"/>
          <a:stretch>
            <a:fillRect/>
          </a:stretch>
        </p:blipFill>
        <p:spPr bwMode="auto">
          <a:xfrm>
            <a:off x="1143000" y="1295400"/>
            <a:ext cx="6833417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365376" y="558225"/>
            <a:ext cx="5429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ПЕЙЗАЖ.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ebartacademy.com/wp-content/uploads/2010/05/web-art-academy-pencils_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2024" y="980185"/>
            <a:ext cx="3612376" cy="24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arandash.ru/shop/published/publicdata/ARTCAR10SHOP/attachments/SC/products_pictures/kin1500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55" y="980185"/>
            <a:ext cx="2590800" cy="23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600" y="471609"/>
            <a:ext cx="5576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ИНСТРУМЕНТЫ. КАРАНДАШ</a:t>
            </a: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f_419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7105"/>
            <a:ext cx="4343400" cy="27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52366"/>
            <a:ext cx="3429000" cy="18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3.bp.blogspot.com/-1U7RcX5oYmE/T_lZHsr47gI/AAAAAAAAMV0/WbB3ujWgCJ0/s1600/07.07.2012+11-13-11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01" y="1112964"/>
            <a:ext cx="2955799" cy="22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ir-paint.ru/wp-content/uploads/2015/04/%D0%B8%D0%BD%D1%81%D1%82%D1%80%D1%83%D0%BC%D0%B5%D0%BD%D1%82%D1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162843"/>
            <a:ext cx="2582431" cy="1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0600" y="528189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ИНСТРУМЕНТЫ. ТУШЬ, ПЕРО</a:t>
            </a: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 descr="C:\Users\Admin\Desktop\artlib_gallery-129954-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6084"/>
            <a:ext cx="4419600" cy="30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3379692"/>
            <a:ext cx="25161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157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Муз. школа</dc:creator>
  <cp:lastModifiedBy>Admin</cp:lastModifiedBy>
  <cp:revision>25</cp:revision>
  <dcterms:created xsi:type="dcterms:W3CDTF">2009-07-19T15:41:39Z</dcterms:created>
  <dcterms:modified xsi:type="dcterms:W3CDTF">2016-12-26T01:53:04Z</dcterms:modified>
</cp:coreProperties>
</file>