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256" r:id="rId2"/>
    <p:sldId id="273" r:id="rId3"/>
    <p:sldId id="274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71" r:id="rId13"/>
    <p:sldId id="266" r:id="rId14"/>
    <p:sldId id="268" r:id="rId15"/>
    <p:sldId id="275" r:id="rId16"/>
    <p:sldId id="276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6699FF"/>
    <a:srgbClr val="990099"/>
    <a:srgbClr val="00808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3EFA9-2B20-4E52-B5F5-64AE51886685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59DE6-2323-4A65-AE74-32458A7E6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728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59DE6-2323-4A65-AE74-32458A7E696C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6416-6111-4995-9DD4-06B27E3E1435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ECF4-534C-498A-B49E-F2B4BC8F39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6416-6111-4995-9DD4-06B27E3E1435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ECF4-534C-498A-B49E-F2B4BC8F39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6416-6111-4995-9DD4-06B27E3E1435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ECF4-534C-498A-B49E-F2B4BC8F3911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6416-6111-4995-9DD4-06B27E3E1435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ECF4-534C-498A-B49E-F2B4BC8F391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6416-6111-4995-9DD4-06B27E3E1435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ECF4-534C-498A-B49E-F2B4BC8F39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6416-6111-4995-9DD4-06B27E3E1435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ECF4-534C-498A-B49E-F2B4BC8F391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6416-6111-4995-9DD4-06B27E3E1435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ECF4-534C-498A-B49E-F2B4BC8F39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6416-6111-4995-9DD4-06B27E3E1435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ECF4-534C-498A-B49E-F2B4BC8F39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6416-6111-4995-9DD4-06B27E3E1435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ECF4-534C-498A-B49E-F2B4BC8F39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6416-6111-4995-9DD4-06B27E3E1435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ECF4-534C-498A-B49E-F2B4BC8F391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6416-6111-4995-9DD4-06B27E3E1435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ECF4-534C-498A-B49E-F2B4BC8F391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35D6416-6111-4995-9DD4-06B27E3E1435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7D8ECF4-534C-498A-B49E-F2B4BC8F391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02624" cy="230425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Организация работы по Конструированию во 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2-й младшей группе.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3800" b="1" dirty="0" smtClean="0">
                <a:solidFill>
                  <a:schemeClr val="bg1"/>
                </a:solidFill>
              </a:rPr>
              <a:t>Воспитатель:                                                Кудрявцева Ирина Михайловна</a:t>
            </a:r>
            <a:endParaRPr lang="ru-RU" sz="3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Учимся общаться друг с другом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171" name="Picture 3" descr="C:\Users\user\Desktop\МАМА\группа №5\конструктор  гр.№5\DSC0149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8825" y="3031331"/>
            <a:ext cx="3657600" cy="2743200"/>
          </a:xfrm>
          <a:prstGeom prst="rect">
            <a:avLst/>
          </a:prstGeom>
          <a:noFill/>
        </p:spPr>
      </p:pic>
      <p:pic>
        <p:nvPicPr>
          <p:cNvPr id="7172" name="Picture 4" descr="C:\Users\user\Desktop\МАМА\группа №5\конструктор  гр.№5\DSC0149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27575" y="3031331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Деревянные бусы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user\Desktop\МАМА\группа №5\конструктор  гр.№5\DSC0152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8825" y="3031331"/>
            <a:ext cx="3657600" cy="2743200"/>
          </a:xfrm>
          <a:prstGeom prst="rect">
            <a:avLst/>
          </a:prstGeom>
          <a:noFill/>
        </p:spPr>
      </p:pic>
      <p:pic>
        <p:nvPicPr>
          <p:cNvPr id="8195" name="Picture 3" descr="C:\Users\user\Desktop\МАМА\группа №5\конструктор  гр.№5\DSC0152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27575" y="3031331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>
                <a:solidFill>
                  <a:schemeClr val="bg1"/>
                </a:solidFill>
              </a:rPr>
              <a:t>Ф</a:t>
            </a:r>
            <a:r>
              <a:rPr lang="ru-RU" sz="4000" b="1" dirty="0" smtClean="0">
                <a:solidFill>
                  <a:schemeClr val="bg1"/>
                </a:solidFill>
              </a:rPr>
              <a:t>ормирование основ гендерного воспитания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2290" name="Picture 2" descr="C:\Users\user\Desktop\МАМА\группа №5\конструктор  гр.№5\DSC0151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8825" y="3031331"/>
            <a:ext cx="3657600" cy="2743200"/>
          </a:xfrm>
          <a:prstGeom prst="rect">
            <a:avLst/>
          </a:prstGeom>
          <a:noFill/>
        </p:spPr>
      </p:pic>
      <p:pic>
        <p:nvPicPr>
          <p:cNvPr id="12291" name="Picture 3" descr="C:\Users\user\Desktop\МАМА\группа №5\конструктор  гр.№5\DSC0151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27575" y="3031331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Работа с конструктором ЛЕГО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C:\Users\user\Desktop\МАМА\группа №5\конструктор  гр.№5\DSC0150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8825" y="3031331"/>
            <a:ext cx="3657600" cy="2743200"/>
          </a:xfrm>
          <a:prstGeom prst="rect">
            <a:avLst/>
          </a:prstGeom>
          <a:noFill/>
        </p:spPr>
      </p:pic>
      <p:pic>
        <p:nvPicPr>
          <p:cNvPr id="9219" name="Picture 3" descr="C:\Users\user\Desktop\МАМА\группа №5\конструктор  гр.№5\DSC0150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27575" y="3031331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Новая папка (2)\100_58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1484785"/>
            <a:ext cx="3742021" cy="28083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К</a:t>
            </a:r>
            <a:r>
              <a:rPr lang="ru-RU" sz="2800" b="1" dirty="0" smtClean="0">
                <a:solidFill>
                  <a:schemeClr val="bg1"/>
                </a:solidFill>
              </a:rPr>
              <a:t>ОНСТРУИРОВАНИЕ ИЗ БУМАГИ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" name="Picture 17" descr="C:\Users\Kysys\Desktop\3 группа\Фото-16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337464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Фото-16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05263"/>
            <a:ext cx="3065563" cy="237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kern="0" dirty="0">
                <a:solidFill>
                  <a:schemeClr val="bg1"/>
                </a:solidFill>
                <a:latin typeface="Arial"/>
              </a:rPr>
              <a:t>Информация для родителей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16414"/>
            <a:ext cx="7374603" cy="4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260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kern="0" dirty="0">
                <a:solidFill>
                  <a:prstClr val="white"/>
                </a:solidFill>
                <a:latin typeface="Arial"/>
              </a:rPr>
              <a:t>Информация для родителей 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98" y="1268760"/>
            <a:ext cx="7682959" cy="504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904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548680"/>
            <a:ext cx="7200800" cy="338437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В ПРОЦЕССЕ КОНСТРУИРОВАНИЯ ОСУЩЕСТВЛЯЕТСЯ УМСТВЕННОЕ, НРАВСТВЕННОЕ, ЭСТЕТИЧЕСКОЕ И ТРУДОВОЕ РАЗВИТИЕ РЕБЕНКА. РАЗВИВАЕТ УМЕНИЕ НАБЛЮДАТЬ, АНАЛИЗИРОВАТЬ ПРЕДМЕТЫ ОКРУЖАЮЩЕГО МИРА, ФОРМИРУЕТСЯ САМОСТОЯТЕЛЬНОСТЬ МЫШЛЕНИЯ, ТВОРЧЕСТВО, ХУДОЖЕСТВЕННЫЙ ВКУС.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000" kern="0" dirty="0">
                <a:solidFill>
                  <a:schemeClr val="bg1"/>
                </a:solidFill>
                <a:latin typeface="Arial"/>
              </a:rPr>
              <a:t>Уголок конструктивной деятельности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4294735" cy="3672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Фото-159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88840"/>
            <a:ext cx="3382963" cy="367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444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kern="0" dirty="0">
                <a:solidFill>
                  <a:schemeClr val="bg1"/>
                </a:solidFill>
                <a:latin typeface="Arial"/>
              </a:rPr>
              <a:t>Методическая литература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4" descr="Фото-16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8"/>
          <a:stretch>
            <a:fillRect/>
          </a:stretch>
        </p:blipFill>
        <p:spPr bwMode="auto">
          <a:xfrm>
            <a:off x="611188" y="1916113"/>
            <a:ext cx="7634287" cy="46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371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МАМА\группа №5\конструктор  гр.№5\DSC014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140968"/>
            <a:ext cx="3768419" cy="28263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ДЕРЕВЯННЫЙ  КОНСТРУКТОР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Picture 5" descr="Фото-15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23268"/>
            <a:ext cx="3744416" cy="280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60848"/>
            <a:ext cx="9144000" cy="324036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Дети получают математические знания о форме, пропорции</a:t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>симметрии.</a:t>
            </a:r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0" y="-45718"/>
            <a:ext cx="91440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МАМА\группа №5\конструктор  гр.№5\DSC014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76624" y="2674938"/>
            <a:ext cx="4598690" cy="34512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Цветные кубики</a:t>
            </a:r>
            <a:endParaRPr lang="ru-RU" sz="4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Учимся  воображать, творчески мыслить</a:t>
            </a:r>
            <a:endParaRPr lang="ru-RU" dirty="0"/>
          </a:p>
        </p:txBody>
      </p:sp>
      <p:pic>
        <p:nvPicPr>
          <p:cNvPr id="5" name="Picture 4" descr="C:\Users\user\Desktop\МАМА\группа №5\конструктор  гр.№5\DSC0147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4172272" cy="3604840"/>
          </a:xfrm>
          <a:prstGeom prst="rect">
            <a:avLst/>
          </a:prstGeom>
          <a:noFill/>
        </p:spPr>
      </p:pic>
      <p:pic>
        <p:nvPicPr>
          <p:cNvPr id="4098" name="Picture 2" descr="C:\Users\user\Desktop\МАМА\группа №5\конструктор  гр.№5\DSC0147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60032" y="3068960"/>
            <a:ext cx="3822700" cy="32939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МАМА\группа №5\конструктор  гр.№5\DSC014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9119" y="2060848"/>
            <a:ext cx="5845762" cy="412561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9796" y="511805"/>
            <a:ext cx="82444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 процессе конструирования</a:t>
            </a:r>
            <a:r>
              <a:rPr lang="ru-RU" sz="2800" b="1" baseline="0" dirty="0" smtClean="0">
                <a:solidFill>
                  <a:schemeClr val="bg1"/>
                </a:solidFill>
              </a:rPr>
              <a:t> осуществляется умственное , эстетическое  и трудовое развитие ребенка.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Развитие мелкой моторики рук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user\Desktop\МАМА\группа №5\конструктор  гр.№5\DSC0148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8825" y="3031331"/>
            <a:ext cx="3657600" cy="2743200"/>
          </a:xfrm>
          <a:prstGeom prst="rect">
            <a:avLst/>
          </a:prstGeom>
          <a:noFill/>
        </p:spPr>
      </p:pic>
      <p:pic>
        <p:nvPicPr>
          <p:cNvPr id="6147" name="Picture 3" descr="C:\Users\user\Desktop\МАМА\группа №5\конструктор  гр.№5\DSC0149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27575" y="3031331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129</TotalTime>
  <Words>106</Words>
  <Application>Microsoft Office PowerPoint</Application>
  <PresentationFormat>Экран (4:3)</PresentationFormat>
  <Paragraphs>21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Организация работы по Конструированию во  2-й младшей группе.</vt:lpstr>
      <vt:lpstr>Уголок конструктивной деятельности</vt:lpstr>
      <vt:lpstr>Методическая литература</vt:lpstr>
      <vt:lpstr>ДЕРЕВЯННЫЙ  КОНСТРУКТОР</vt:lpstr>
      <vt:lpstr>Дети получают математические знания о форме, пропорции симметрии. </vt:lpstr>
      <vt:lpstr>Цветные кубики</vt:lpstr>
      <vt:lpstr>Учимся  воображать, творчески мыслить</vt:lpstr>
      <vt:lpstr>Презентация PowerPoint</vt:lpstr>
      <vt:lpstr>Развитие мелкой моторики рук</vt:lpstr>
      <vt:lpstr>Учимся общаться друг с другом</vt:lpstr>
      <vt:lpstr>Деревянные бусы</vt:lpstr>
      <vt:lpstr> Формирование основ гендерного воспитания</vt:lpstr>
      <vt:lpstr>Работа с конструктором ЛЕГО</vt:lpstr>
      <vt:lpstr>КОНСТРУИРОВАНИЕ ИЗ БУМАГИ</vt:lpstr>
      <vt:lpstr>Информация для родителей </vt:lpstr>
      <vt:lpstr>Информация для родителей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Ольга</cp:lastModifiedBy>
  <cp:revision>15</cp:revision>
  <dcterms:created xsi:type="dcterms:W3CDTF">2013-02-24T16:18:18Z</dcterms:created>
  <dcterms:modified xsi:type="dcterms:W3CDTF">2016-12-21T11:54:03Z</dcterms:modified>
</cp:coreProperties>
</file>