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6" r:id="rId3"/>
    <p:sldId id="278" r:id="rId4"/>
    <p:sldId id="297" r:id="rId5"/>
    <p:sldId id="298" r:id="rId6"/>
    <p:sldId id="308" r:id="rId7"/>
    <p:sldId id="299" r:id="rId8"/>
    <p:sldId id="269" r:id="rId9"/>
    <p:sldId id="300" r:id="rId10"/>
    <p:sldId id="289" r:id="rId11"/>
    <p:sldId id="290" r:id="rId12"/>
    <p:sldId id="313" r:id="rId13"/>
    <p:sldId id="291" r:id="rId14"/>
    <p:sldId id="271" r:id="rId15"/>
    <p:sldId id="272" r:id="rId16"/>
    <p:sldId id="273" r:id="rId17"/>
    <p:sldId id="310" r:id="rId18"/>
    <p:sldId id="280" r:id="rId19"/>
    <p:sldId id="311" r:id="rId20"/>
    <p:sldId id="275" r:id="rId21"/>
    <p:sldId id="281" r:id="rId22"/>
    <p:sldId id="30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9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1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2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5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81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27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5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30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8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89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C78DA-A5FF-4144-9F27-535359D8833B}" type="datetimeFigureOut">
              <a:rPr lang="ru-RU" smtClean="0"/>
              <a:pPr/>
              <a:t>21.12.2016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F6DF1-D937-4BBC-8352-5403BC4084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12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424936" cy="2734354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2800" b="1" i="1" dirty="0"/>
              <a:t>Формирование</a:t>
            </a:r>
            <a:r>
              <a:rPr lang="ru-RU" sz="2800" b="1" dirty="0"/>
              <a:t> полоролевого поведения дошкольников в процессе </a:t>
            </a:r>
            <a:r>
              <a:rPr lang="ru-RU" sz="2800" b="1" dirty="0" smtClean="0"/>
              <a:t>освоения образовательной области                                                      </a:t>
            </a:r>
            <a:r>
              <a:rPr lang="ru-RU" sz="2800" b="1" dirty="0" smtClean="0"/>
              <a:t>«</a:t>
            </a:r>
            <a:r>
              <a:rPr lang="ru-RU" sz="2800" b="1" dirty="0" smtClean="0"/>
              <a:t>Физическое развитие».</a:t>
            </a:r>
            <a:r>
              <a:rPr lang="ru-RU" sz="3600" b="1" dirty="0"/>
              <a:t>	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b="1" dirty="0" smtClean="0"/>
              <a:t>Воспитатель:  Амбарцумян </a:t>
            </a:r>
            <a:r>
              <a:rPr lang="ru-RU" sz="2800" b="1" dirty="0" err="1" smtClean="0"/>
              <a:t>Гоар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Усиковна</a:t>
            </a:r>
            <a:endParaRPr lang="ru-RU" sz="2800" dirty="0"/>
          </a:p>
        </p:txBody>
      </p:sp>
      <p:pic>
        <p:nvPicPr>
          <p:cNvPr id="6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091" y="-171400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1\Desktop\грамоты\Новая папка\1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29" y="3211026"/>
            <a:ext cx="57435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833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Совместные занятия, на которых дети занимаются по единой программе</a:t>
            </a:r>
            <a:endParaRPr lang="ru-RU" sz="2800" dirty="0"/>
          </a:p>
        </p:txBody>
      </p:sp>
      <p:pic>
        <p:nvPicPr>
          <p:cNvPr id="4098" name="Picture 2" descr="C:\Users\Пользователь1\Desktop\Мои документы\Фото лыжи\P1011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6" y="1700808"/>
            <a:ext cx="6048670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1\Desktop\грамоты\Новая папка\31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15985"/>
            <a:ext cx="23431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8667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Комбинированные занятия. Часть занятия проводится вместе, часть раздельно</a:t>
            </a:r>
            <a:endParaRPr lang="ru-RU" sz="2800" dirty="0"/>
          </a:p>
        </p:txBody>
      </p:sp>
      <p:pic>
        <p:nvPicPr>
          <p:cNvPr id="5" name="Picture 5" descr="C:\Users\Пользователь1\Desktop\Мои документы\ФИЗО\разное\My photos\Фото-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051"/>
            <a:ext cx="3851920" cy="28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Пользователь1\Desktop\Мои документы\ФИЗО\разное\My photos\Фото-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41" y="1340768"/>
            <a:ext cx="3606134" cy="270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ользователь1\Desktop\Мои документы\ФИЗО\разное\My photos\Фото-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365078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172" y="-480570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Дифференцированные занятия</a:t>
            </a:r>
            <a:endParaRPr lang="ru-RU" sz="2800" dirty="0"/>
          </a:p>
        </p:txBody>
      </p:sp>
      <p:pic>
        <p:nvPicPr>
          <p:cNvPr id="3" name="Picture 2" descr="C:\Users\Пользователь1\Desktop\SAM_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4" y="1026080"/>
            <a:ext cx="3879304" cy="2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1\Desktop\ГЕНДЕР НА ФИЗО\SAM_0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2" y="1628800"/>
            <a:ext cx="3592554" cy="2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1\Desktop\ГЕНДЕР НА ФИЗО\SAM_0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12" y="3933056"/>
            <a:ext cx="3785304" cy="28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2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Оснащение физкультурного зала и физкультурных уголков</a:t>
            </a:r>
            <a:endParaRPr lang="ru-RU" sz="2800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45945"/>
            <a:ext cx="3849071" cy="40943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957566"/>
            <a:ext cx="4282897" cy="30447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9" name="Picture 3" descr="C:\Users\Пользователь1\Desktop\грамоты\Новая папка\4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44" y="4002299"/>
            <a:ext cx="16383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842" y="-459432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211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 В младшем дошкольном возрасте ребёнок активно познает названия полов, особенности внешнего облика их представителей, усваивает свою половую принадлежность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мальчики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девочки</a:t>
            </a:r>
            <a:endParaRPr lang="ru-RU" dirty="0"/>
          </a:p>
        </p:txBody>
      </p:sp>
      <p:pic>
        <p:nvPicPr>
          <p:cNvPr id="1026" name="Picture 2" descr="C:\Users\Пользователь1\Desktop\Б\SAM_0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350484"/>
            <a:ext cx="4471708" cy="33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1\Desktop\Б\SAM_0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79" y="2350485"/>
            <a:ext cx="4471707" cy="33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197" y="-387424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Уже с 4-х лет формируется отношение ребёнка к окружающим как представителям того или иного пола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мальчики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девочки</a:t>
            </a:r>
            <a:endParaRPr lang="ru-RU" dirty="0"/>
          </a:p>
        </p:txBody>
      </p:sp>
      <p:pic>
        <p:nvPicPr>
          <p:cNvPr id="1026" name="Picture 2" descr="C:\Documents and Settings\Трошкин Олег\My Documents\SAM_0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4320480" cy="324036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1\Desktop\Б\SAM_00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903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2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54" y="83671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старшем дошкольном возрасте появляется восприятие своего пола с точки зрения принадлежности к группе, объединённой общностью интересов её представителей</a:t>
            </a:r>
            <a:endParaRPr lang="ru-RU" sz="2400" dirty="0"/>
          </a:p>
        </p:txBody>
      </p:sp>
      <p:pic>
        <p:nvPicPr>
          <p:cNvPr id="7" name="Picture 4" descr="C:\Users\Пользователь1\Desktop\Мои документы\Фото по пожарной безопасности\CIMG04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5" y="2708921"/>
            <a:ext cx="4431305" cy="332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1\Desktop\ГЕНДЕР НА ФИЗО\SAM_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4" y="2708920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Следует разрабатывать «мальчиковые» и «девчачьи» тематические игры</a:t>
            </a:r>
            <a:endParaRPr lang="ru-RU" sz="2800" dirty="0"/>
          </a:p>
        </p:txBody>
      </p:sp>
      <p:pic>
        <p:nvPicPr>
          <p:cNvPr id="3075" name="Picture 3" descr="C:\Users\Пользователь1\Desktop\SAM_0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1\Desktop\SAM_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4" y="31409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6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Особо следует выделить подбор упражнений для комплексов ритмической гимнастики</a:t>
            </a:r>
            <a:endParaRPr lang="ru-RU" sz="2800" dirty="0"/>
          </a:p>
        </p:txBody>
      </p:sp>
      <p:pic>
        <p:nvPicPr>
          <p:cNvPr id="7" name="Picture 2" descr="G:\ГЕНДЕР НА ФИЗО\SAM_0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490892" cy="3368169"/>
          </a:xfrm>
          <a:prstGeom prst="rect">
            <a:avLst/>
          </a:prstGeom>
          <a:noFill/>
        </p:spPr>
      </p:pic>
      <p:pic>
        <p:nvPicPr>
          <p:cNvPr id="9" name="Picture 2" descr="C:\Users\Пользователь1\Desktop\Б\SAM_019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00555"/>
            <a:ext cx="4608512" cy="34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44340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1\Desktop\Мои документы\ФИЗО\разное\My photos\Фото-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00981" cy="32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1\Desktop\Мои документы\ФИЗО\разное\My photos\Фото-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0" y="3320988"/>
            <a:ext cx="4251988" cy="31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1\Desktop\грамоты\Новая папка\2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18" y="3639592"/>
            <a:ext cx="2819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1\Desktop\грамоты\Новая папка\4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0097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2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Физическая культура – базовая область дошкольного образования</a:t>
            </a:r>
            <a:endParaRPr lang="ru-RU" dirty="0"/>
          </a:p>
        </p:txBody>
      </p:sp>
      <p:pic>
        <p:nvPicPr>
          <p:cNvPr id="4" name="Picture 2" descr="C:\Users\Пользователь1\Desktop\Мои документы\P1010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7" y="1600200"/>
            <a:ext cx="60325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грамоты\Новая папка\1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876" y="-701676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Необходимо акцентировать внимание детей на мужских и женских видах спорта</a:t>
            </a:r>
            <a:endParaRPr lang="ru-RU" sz="2800" dirty="0"/>
          </a:p>
        </p:txBody>
      </p:sp>
      <p:pic>
        <p:nvPicPr>
          <p:cNvPr id="7" name="Объект 6" descr="100_05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5236766" cy="4085091"/>
          </a:xfrm>
          <a:prstGeom prst="rect">
            <a:avLst/>
          </a:prstGeom>
        </p:spPr>
      </p:pic>
      <p:pic>
        <p:nvPicPr>
          <p:cNvPr id="8" name="Picture 2" descr="C:\Users\Пользователь1\Documents\100CASIO\CIMG06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851920" cy="51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71400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11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Целесообразно, чтобы мальчики и девочки носили разную форму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девочки</a:t>
            </a:r>
            <a:endParaRPr lang="ru-RU" dirty="0"/>
          </a:p>
        </p:txBody>
      </p:sp>
      <p:pic>
        <p:nvPicPr>
          <p:cNvPr id="2050" name="Picture 2" descr="C:\Users\Пользователь1\Desktop\Б\SAM_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1\Desktop\Б\SAM_0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3453"/>
            <a:ext cx="3131840" cy="41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1\Desktop\Б\SAM_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" y="2499257"/>
            <a:ext cx="3269057" cy="43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4" y="-278492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Воспитывать, обучать и даже любить их надо по разному</a:t>
            </a:r>
            <a:endParaRPr lang="ru-RU" sz="3200" dirty="0"/>
          </a:p>
        </p:txBody>
      </p:sp>
      <p:pic>
        <p:nvPicPr>
          <p:cNvPr id="7170" name="Picture 2" descr="C:\Users\Пользователь1\Documents\марина\P1011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6966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грамоты\Новая папка\1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38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 все периоды развития общества воспитание девочек отличалось от воспитания мальчиков</a:t>
            </a:r>
            <a:endParaRPr lang="ru-RU" dirty="0"/>
          </a:p>
        </p:txBody>
      </p:sp>
      <p:pic>
        <p:nvPicPr>
          <p:cNvPr id="7" name="Picture 2" descr="http://content.foto.mail.ru/mail/pantv966/_blogs/i-35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49" y="2059897"/>
            <a:ext cx="4471052" cy="32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kraevedenie.net/wp-content/uploads/2009/01/22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546"/>
            <a:ext cx="467294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Физическое воспитание нацелено на подготовку ребёнка к роли мужчины или женщины</a:t>
            </a:r>
            <a:endParaRPr lang="ru-RU" sz="3200" dirty="0"/>
          </a:p>
        </p:txBody>
      </p:sp>
      <p:pic>
        <p:nvPicPr>
          <p:cNvPr id="5" name="Picture 2" descr="C:\Users\Пользователь1\Desktop\Мои документы\ФИЗО\разное\2папка\IMG_0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7"/>
            <a:ext cx="4038600" cy="30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ользователь1\Desktop\Мои документы\ФИЗО\разное\2папка\IMG_0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7"/>
            <a:ext cx="4038600" cy="30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726" y="0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9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Уже  в раннем возрасте чрезвычайно важно овладеть разнообразными движениями, в первую очередь основными их видами.</a:t>
            </a:r>
            <a:endParaRPr lang="ru-RU" sz="2800" dirty="0"/>
          </a:p>
        </p:txBody>
      </p:sp>
      <p:pic>
        <p:nvPicPr>
          <p:cNvPr id="5" name="Picture 3" descr="F:\ципр\17012011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02" y="3645024"/>
            <a:ext cx="3787080" cy="2840310"/>
          </a:xfrm>
          <a:prstGeom prst="rect">
            <a:avLst/>
          </a:prstGeom>
          <a:noFill/>
        </p:spPr>
      </p:pic>
      <p:pic>
        <p:nvPicPr>
          <p:cNvPr id="6" name="Picture 3" descr="F:\ципр\170120111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132856"/>
            <a:ext cx="3648406" cy="2736304"/>
          </a:xfrm>
          <a:prstGeom prst="rect">
            <a:avLst/>
          </a:prstGeom>
          <a:noFill/>
        </p:spPr>
      </p:pic>
      <p:pic>
        <p:nvPicPr>
          <p:cNvPr id="3074" name="Picture 2" descr="E:\ципр\17012011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88" y="1412776"/>
            <a:ext cx="3521157" cy="26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444981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2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У мальчиков и девочек есть двигательные предпочтения связанные с полом</a:t>
            </a:r>
            <a:endParaRPr lang="ru-RU" sz="2800" dirty="0"/>
          </a:p>
        </p:txBody>
      </p:sp>
      <p:pic>
        <p:nvPicPr>
          <p:cNvPr id="9" name="Picture 2" descr="C:\Users\Пользователь1\Desktop\ГЕНДЕР НА ФИЗО\SAM_0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99080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ГЕНДЕР НА ФИЗО\SAM_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4956043" cy="3717032"/>
          </a:xfrm>
          <a:prstGeom prst="rect">
            <a:avLst/>
          </a:prstGeom>
          <a:noFill/>
        </p:spPr>
      </p:pic>
      <p:pic>
        <p:nvPicPr>
          <p:cNvPr id="14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 мальчиков большее место занимают движения скоростно-силового характера</a:t>
            </a:r>
            <a:endParaRPr lang="ru-RU" sz="2800" dirty="0"/>
          </a:p>
        </p:txBody>
      </p:sp>
      <p:pic>
        <p:nvPicPr>
          <p:cNvPr id="5" name="Picture 2" descr="G:\ГЕНДЕР НА ФИЗО\SAM_0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94446"/>
            <a:ext cx="4244280" cy="3183210"/>
          </a:xfrm>
          <a:prstGeom prst="rect">
            <a:avLst/>
          </a:prstGeom>
          <a:noFill/>
        </p:spPr>
      </p:pic>
      <p:pic>
        <p:nvPicPr>
          <p:cNvPr id="6" name="Picture 3" descr="G:\ГЕНДЕР НА ФИЗО\SAM_01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296477" cy="3222358"/>
          </a:xfrm>
          <a:prstGeom prst="rect">
            <a:avLst/>
          </a:prstGeom>
          <a:noFill/>
        </p:spPr>
      </p:pic>
      <p:pic>
        <p:nvPicPr>
          <p:cNvPr id="7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Двигательные предпочтения девочек</a:t>
            </a:r>
            <a:endParaRPr lang="ru-RU" sz="2800" dirty="0"/>
          </a:p>
        </p:txBody>
      </p:sp>
      <p:pic>
        <p:nvPicPr>
          <p:cNvPr id="8" name="Picture 4" descr="C:\Users\Пользователь1\Desktop\ГЕНДЕР НА ФИЗО\SAM_0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783685" cy="35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1\Desktop\ГЕНДЕР НА ФИЗО\SAM_0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84252"/>
            <a:ext cx="4536504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Подвижные игры, эстафеты нравятся и мальчикам и девочкам</a:t>
            </a:r>
            <a:endParaRPr lang="ru-RU" sz="2800" dirty="0"/>
          </a:p>
        </p:txBody>
      </p:sp>
      <p:pic>
        <p:nvPicPr>
          <p:cNvPr id="5" name="Picture 2" descr="C:\Users\Пользователь1\Desktop\Мои документы\Фото по пожарной безопасности\P10114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97170"/>
            <a:ext cx="3779912" cy="283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36" y="1988840"/>
            <a:ext cx="368821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Пользователь1\Desktop\Мои документы\ФИЗО\разное\My photos\Фото-0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" y="3982506"/>
            <a:ext cx="3617967" cy="271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грамоты\Новая папка\1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984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215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228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Формирование полоролевого поведения дошкольников в процессе освоения образовательной области                                                      «Физическое развитие».  Воспитатель:  Амбарцумян Гоар Усиковна</vt:lpstr>
      <vt:lpstr>Физическая культура – базовая область дошкольного образования</vt:lpstr>
      <vt:lpstr>Во все периоды развития общества воспитание девочек отличалось от воспитания мальчиков</vt:lpstr>
      <vt:lpstr>Физическое воспитание нацелено на подготовку ребёнка к роли мужчины или женщины</vt:lpstr>
      <vt:lpstr>Уже  в раннем возрасте чрезвычайно важно овладеть разнообразными движениями, в первую очередь основными их видами.</vt:lpstr>
      <vt:lpstr>У мальчиков и девочек есть двигательные предпочтения связанные с полом</vt:lpstr>
      <vt:lpstr>У мальчиков большее место занимают движения скоростно-силового характера</vt:lpstr>
      <vt:lpstr>Двигательные предпочтения девочек</vt:lpstr>
      <vt:lpstr>Подвижные игры, эстафеты нравятся и мальчикам и девочкам</vt:lpstr>
      <vt:lpstr>Совместные занятия, на которых дети занимаются по единой программе</vt:lpstr>
      <vt:lpstr>Комбинированные занятия. Часть занятия проводится вместе, часть раздельно</vt:lpstr>
      <vt:lpstr>Дифференцированные занятия</vt:lpstr>
      <vt:lpstr>Оснащение физкультурного зала и физкультурных уголков</vt:lpstr>
      <vt:lpstr> В младшем дошкольном возрасте ребёнок активно познает названия полов, особенности внешнего облика их представителей, усваивает свою половую принадлежность</vt:lpstr>
      <vt:lpstr>Уже с 4-х лет формируется отношение ребёнка к окружающим как представителям того или иного пола </vt:lpstr>
      <vt:lpstr>В старшем дошкольном возрасте появляется восприятие своего пола с точки зрения принадлежности к группе, объединённой общностью интересов её представителей</vt:lpstr>
      <vt:lpstr>Следует разрабатывать «мальчиковые» и «девчачьи» тематические игры</vt:lpstr>
      <vt:lpstr>Особо следует выделить подбор упражнений для комплексов ритмической гимнастики</vt:lpstr>
      <vt:lpstr>Презентация PowerPoint</vt:lpstr>
      <vt:lpstr>Необходимо акцентировать внимание детей на мужских и женских видах спорта</vt:lpstr>
      <vt:lpstr>Целесообразно, чтобы мальчики и девочки носили разную форму</vt:lpstr>
      <vt:lpstr>Воспитывать, обучать и даже любить их надо по разному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полоролевого поведения дошкольников в процессе освоения образовательной области «Физическая культура».</dc:title>
  <dc:creator>Пользователь1</dc:creator>
  <cp:lastModifiedBy>Ольга</cp:lastModifiedBy>
  <cp:revision>99</cp:revision>
  <dcterms:created xsi:type="dcterms:W3CDTF">2011-03-09T09:15:08Z</dcterms:created>
  <dcterms:modified xsi:type="dcterms:W3CDTF">2016-12-21T11:45:16Z</dcterms:modified>
</cp:coreProperties>
</file>