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7" r:id="rId4"/>
    <p:sldId id="275" r:id="rId5"/>
    <p:sldId id="299" r:id="rId6"/>
    <p:sldId id="300" r:id="rId7"/>
    <p:sldId id="279" r:id="rId8"/>
    <p:sldId id="280" r:id="rId9"/>
    <p:sldId id="283" r:id="rId10"/>
    <p:sldId id="301" r:id="rId11"/>
    <p:sldId id="284" r:id="rId12"/>
    <p:sldId id="285" r:id="rId13"/>
    <p:sldId id="286" r:id="rId14"/>
    <p:sldId id="287" r:id="rId15"/>
    <p:sldId id="288" r:id="rId16"/>
    <p:sldId id="297" r:id="rId17"/>
    <p:sldId id="298" r:id="rId18"/>
    <p:sldId id="29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2F610-E5DE-4AC2-8883-D3CF8D2CBB8D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37404-3E34-43E3-85EB-156D4C53FC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18648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187624" y="509147"/>
            <a:ext cx="681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РАБОТА С РОДИТЕЛЯМИ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31640" y="2365140"/>
            <a:ext cx="6813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РОДИТЕЛЬ-АКТИВНЫЙ УЧАСТНИК ОБРАЗОВАТЕЛЬНОГО ПРОЦЕССА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46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87624" y="509147"/>
            <a:ext cx="681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МУЗЫКАНТ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13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60748"/>
            <a:ext cx="7596336" cy="56972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13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1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1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87624" y="509147"/>
            <a:ext cx="681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ПОДАРОК ДЛЯ ПАПЫ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DSC06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23381"/>
            <a:ext cx="8316416" cy="55346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DSC06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2620"/>
            <a:ext cx="9144000" cy="6085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SC06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SC06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87624" y="252071"/>
            <a:ext cx="681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ПОВАР-ТЕХНОЛОГ</a:t>
            </a:r>
            <a:endParaRPr kumimoji="0" lang="ru-RU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1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124744"/>
            <a:ext cx="6660232" cy="49951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1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882" y="491351"/>
            <a:ext cx="8501090" cy="63758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96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482182"/>
            <a:ext cx="8501090" cy="63758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5644"/>
            <a:ext cx="9144000" cy="7137772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562" y="692696"/>
            <a:ext cx="850843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436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4790" y="3174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830" y="2997552"/>
            <a:ext cx="3923928" cy="3923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93" y="21730"/>
            <a:ext cx="3961073" cy="339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048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87624" y="201371"/>
            <a:ext cx="6813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ЗНАКОМСТВО С ИНСТРУМЕНТАМИ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1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84784"/>
            <a:ext cx="7380312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1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5d010720c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42910" y="1723550"/>
            <a:ext cx="7358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1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47</Words>
  <Application>Microsoft Office PowerPoint</Application>
  <PresentationFormat>Экран (4:3)</PresentationFormat>
  <Paragraphs>22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 Программы по ФГОС охватывает следующие образовательные области:</dc:title>
  <dc:creator>Airat</dc:creator>
  <cp:lastModifiedBy>Жанна</cp:lastModifiedBy>
  <cp:revision>34</cp:revision>
  <dcterms:created xsi:type="dcterms:W3CDTF">2015-02-04T11:41:15Z</dcterms:created>
  <dcterms:modified xsi:type="dcterms:W3CDTF">2016-12-18T18:48:52Z</dcterms:modified>
</cp:coreProperties>
</file>