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0EDF7-644E-46BE-B4D2-2ADE0E999037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DFE6-2A2E-4368-80D7-A8E99FDBC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3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0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6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28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939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9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42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4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5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0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7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6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0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5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2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9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3066-0711-432B-8D0F-C464BE2379FC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0498F-4291-4533-9D19-168C64E77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54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Осенний </a:t>
            </a:r>
            <a:r>
              <a:rPr lang="ru-RU" dirty="0" err="1"/>
              <a:t>Т</a:t>
            </a:r>
            <a:r>
              <a:rPr lang="ru-RU" dirty="0" err="1" smtClean="0"/>
              <a:t>опиарий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Самойлова Валентина Павловна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6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изготовления </a:t>
            </a:r>
            <a:r>
              <a:rPr lang="ru-RU" dirty="0" err="1" smtClean="0"/>
              <a:t>топиария</a:t>
            </a:r>
            <a:r>
              <a:rPr lang="ru-RU" dirty="0" smtClean="0"/>
              <a:t> нам понадобится: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7" y="2266462"/>
            <a:ext cx="4798484" cy="3598863"/>
          </a:xfrm>
        </p:spPr>
      </p:pic>
      <p:sp>
        <p:nvSpPr>
          <p:cNvPr id="5" name="TextBox 4"/>
          <p:cNvSpPr txBox="1"/>
          <p:nvPr/>
        </p:nvSpPr>
        <p:spPr>
          <a:xfrm>
            <a:off x="5890846" y="2347546"/>
            <a:ext cx="5249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Кашпо</a:t>
            </a:r>
          </a:p>
          <a:p>
            <a:pPr marL="342900" indent="-342900">
              <a:buAutoNum type="arabicPeriod"/>
            </a:pPr>
            <a:r>
              <a:rPr lang="ru-RU" dirty="0" smtClean="0"/>
              <a:t>Газеты</a:t>
            </a:r>
          </a:p>
          <a:p>
            <a:pPr marL="342900" indent="-342900">
              <a:buAutoNum type="arabicPeriod"/>
            </a:pPr>
            <a:r>
              <a:rPr lang="ru-RU" dirty="0" smtClean="0"/>
              <a:t>Деревянные палочки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Клеящий пистолет</a:t>
            </a:r>
          </a:p>
          <a:p>
            <a:pPr marL="342900" indent="-342900">
              <a:buAutoNum type="arabicPeriod"/>
            </a:pPr>
            <a:r>
              <a:rPr lang="ru-RU" dirty="0" smtClean="0"/>
              <a:t>Нитки </a:t>
            </a:r>
          </a:p>
          <a:p>
            <a:pPr marL="342900" indent="-342900">
              <a:buAutoNum type="arabicPeriod"/>
            </a:pPr>
            <a:r>
              <a:rPr lang="ru-RU" dirty="0" smtClean="0"/>
              <a:t>Гипс строительный</a:t>
            </a:r>
          </a:p>
          <a:p>
            <a:pPr marL="342900" indent="-342900">
              <a:buAutoNum type="arabicPeriod"/>
            </a:pPr>
            <a:r>
              <a:rPr lang="ru-RU" dirty="0" smtClean="0"/>
              <a:t>Декоративные украшения: ягоды, листья, сизаль, птичка, грибы, стразы, б. коровка.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1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качестве шара используем газеты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69" y="2231292"/>
            <a:ext cx="5852364" cy="4389273"/>
          </a:xfrm>
        </p:spPr>
      </p:pic>
    </p:spTree>
    <p:extLst>
      <p:ext uri="{BB962C8B-B14F-4D97-AF65-F5344CB8AC3E}">
        <p14:creationId xmlns:p14="http://schemas.microsoft.com/office/powerpoint/2010/main" val="6926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Газеты скатываю в шар, обворачиваю салфетками и обматываю нитками.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28" y="2266462"/>
            <a:ext cx="5835446" cy="4376585"/>
          </a:xfrm>
        </p:spPr>
      </p:pic>
    </p:spTree>
    <p:extLst>
      <p:ext uri="{BB962C8B-B14F-4D97-AF65-F5344CB8AC3E}">
        <p14:creationId xmlns:p14="http://schemas.microsoft.com/office/powerpoint/2010/main" val="41734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Изготовления ствола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0" y="2169746"/>
            <a:ext cx="5887589" cy="4415692"/>
          </a:xfrm>
        </p:spPr>
      </p:pic>
      <p:sp>
        <p:nvSpPr>
          <p:cNvPr id="5" name="TextBox 4"/>
          <p:cNvSpPr txBox="1"/>
          <p:nvPr/>
        </p:nvSpPr>
        <p:spPr>
          <a:xfrm>
            <a:off x="6919546" y="2250831"/>
            <a:ext cx="479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ствола я использую несколько палочек для суши соединённых вместе нитками для вязания. На один конец стола крепим шар.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Ствол с шаром вставляем в кашпо и заливаем алебастром разведенным до густоты сметаны.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07" y="2198077"/>
            <a:ext cx="5940287" cy="44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Украшаем шар декоративными предметами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25784"/>
            <a:ext cx="6142510" cy="4606883"/>
          </a:xfrm>
        </p:spPr>
      </p:pic>
      <p:sp>
        <p:nvSpPr>
          <p:cNvPr id="5" name="TextBox 4"/>
          <p:cNvSpPr txBox="1"/>
          <p:nvPr/>
        </p:nvSpPr>
        <p:spPr>
          <a:xfrm>
            <a:off x="7447084" y="3824653"/>
            <a:ext cx="4264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Топиарий</a:t>
            </a:r>
            <a:r>
              <a:rPr lang="ru-RU" sz="4000" dirty="0" smtClean="0"/>
              <a:t> готов!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03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15</TotalTime>
  <Words>99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Берлин</vt:lpstr>
      <vt:lpstr>Осенний Топиарий</vt:lpstr>
      <vt:lpstr>Для изготовления топиария нам понадобится:</vt:lpstr>
      <vt:lpstr>В качестве шара используем газеты</vt:lpstr>
      <vt:lpstr>Газеты скатываю в шар, обворачиваю салфетками и обматываю нитками. </vt:lpstr>
      <vt:lpstr>Изготовления ствола</vt:lpstr>
      <vt:lpstr>Ствол с шаром вставляем в кашпо и заливаем алебастром разведенным до густоты сметаны.</vt:lpstr>
      <vt:lpstr>Украшаем шар декоративными предметами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 Топиарий</dc:title>
  <dc:creator>Андрей</dc:creator>
  <cp:lastModifiedBy>Андрей</cp:lastModifiedBy>
  <cp:revision>2</cp:revision>
  <dcterms:created xsi:type="dcterms:W3CDTF">2016-12-10T07:51:09Z</dcterms:created>
  <dcterms:modified xsi:type="dcterms:W3CDTF">2016-12-10T08:06:56Z</dcterms:modified>
</cp:coreProperties>
</file>