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D6E0E-5069-4400-8ECA-FC63C6A51BEB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182ED-20E5-48D1-A9AF-9A9F7D9E8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D6E0E-5069-4400-8ECA-FC63C6A51BEB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182ED-20E5-48D1-A9AF-9A9F7D9E8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D6E0E-5069-4400-8ECA-FC63C6A51BEB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182ED-20E5-48D1-A9AF-9A9F7D9E8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D6E0E-5069-4400-8ECA-FC63C6A51BEB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182ED-20E5-48D1-A9AF-9A9F7D9E8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D6E0E-5069-4400-8ECA-FC63C6A51BEB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182ED-20E5-48D1-A9AF-9A9F7D9E8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D6E0E-5069-4400-8ECA-FC63C6A51BEB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182ED-20E5-48D1-A9AF-9A9F7D9E8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D6E0E-5069-4400-8ECA-FC63C6A51BEB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182ED-20E5-48D1-A9AF-9A9F7D9E8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D6E0E-5069-4400-8ECA-FC63C6A51BEB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182ED-20E5-48D1-A9AF-9A9F7D9E8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D6E0E-5069-4400-8ECA-FC63C6A51BEB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182ED-20E5-48D1-A9AF-9A9F7D9E8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D6E0E-5069-4400-8ECA-FC63C6A51BEB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182ED-20E5-48D1-A9AF-9A9F7D9E8F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D6E0E-5069-4400-8ECA-FC63C6A51BEB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0182ED-20E5-48D1-A9AF-9A9F7D9E8FB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AAD6E0E-5069-4400-8ECA-FC63C6A51BEB}" type="datetimeFigureOut">
              <a:rPr lang="ru-RU" smtClean="0"/>
              <a:t>07.12.2016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30182ED-20E5-48D1-A9AF-9A9F7D9E8F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ntelkot.ru/upload/222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620688"/>
            <a:ext cx="339993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764704"/>
            <a:ext cx="4824536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разными странами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Земля- наш общий дом, на Земле много разных стран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Важно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жить в мире со всеми народами, знать и уважать их культуру, обычаи и традиции.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Мы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отправляемся с вами по разным странам в поисках культуры, похожей с нашей русской культурой.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80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greenbelarus.info/files/0_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80" y="476672"/>
            <a:ext cx="528525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6136" y="476672"/>
            <a:ext cx="2808312" cy="573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Мы находимся в Париже, а вы знаете самые знаменитые места, люди очень любят там бывать и как любые туристы, мы сейчас тоже их посетим. </a:t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Это Эйфелева башня- этот символ Парижа. Задумывалась как временное сооружение — башня служила входной аркой парижской Всемирной выставке 1889 года.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235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playing-field.ru/img/2015/052115/23446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5544616" cy="585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16216" y="586283"/>
            <a:ext cx="1944216" cy="580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Еще одним посещаемым местом считается Триумфальная арка. </a:t>
            </a:r>
            <a:r>
              <a:rPr lang="ru-RU" dirty="0">
                <a:solidFill>
                  <a:srgbClr val="444444"/>
                </a:solidFill>
                <a:latin typeface="Times New Roman"/>
                <a:ea typeface="Calibri"/>
                <a:cs typeface="Times New Roman"/>
              </a:rPr>
              <a:t>Триумфальная арка расположена в одном из самых туристических кварталов, входит в число памятников столицы. Её высота примерно 50 метров, и с этой высоты открывается прекрасный вид. 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407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playcast.ru/uploads/2008/12/24/7817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6552728" cy="576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764704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48264" y="548680"/>
            <a:ext cx="17281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И конечно Елисейские поля. </a:t>
            </a:r>
            <a:r>
              <a:rPr lang="ru-RU" sz="2000" dirty="0">
                <a:latin typeface="Times New Roman"/>
                <a:ea typeface="Times New Roman"/>
              </a:rPr>
              <a:t> Одна из самых длинных и красивых магистралей мира.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546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readmas.ru/wp-content/filesall/2015/11/German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13690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692696"/>
            <a:ext cx="763284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А теперь мы отправляемся с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вами в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Германию. Официальное название германии - Федеративная Республика Германия или ФРГ. Столица этого государства – Берлин, национальный язык – немецкий, а жителей этой страны называют немцами.</a:t>
            </a:r>
            <a:endParaRPr lang="ru-RU" sz="20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127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coollady.ru/puc/6/MIR/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t="2208" r="6318" b="4015"/>
          <a:stretch/>
        </p:blipFill>
        <p:spPr bwMode="auto">
          <a:xfrm>
            <a:off x="395536" y="1268760"/>
            <a:ext cx="4982862" cy="51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560874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Герб Германии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2120" y="1556792"/>
            <a:ext cx="2880320" cy="325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Посмотрите – это герб. Официальный герб Германии – черный орел на золотистом фоне. Птица эта стала знаменитой еще со старинных времен как символ мужества, жизни и солнца.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970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1-tub-ru.yandex.net/i?id=c328c455515f1b50cb8f494946159635&amp;n=33&amp;h=215&amp;w=3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47" y="548681"/>
            <a:ext cx="8050494" cy="59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48680"/>
            <a:ext cx="763284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Флаг Германии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Состоит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 трех горизонтальных полос одинаковой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           длины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ширины: черной верхней, красной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центральной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желтой нижней.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</a:t>
            </a: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6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rabstol.net/uploads/gallery/main/332/rabstol_net_germany_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57913"/>
            <a:ext cx="7359216" cy="505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548680"/>
            <a:ext cx="7359216" cy="709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Бранденбургские ворота - это один из символов Берлина - роскошная триумфальная арка, расположенная в самом центре города.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2629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travelze.com/wp-content/uploads/2015/11/Schloss-Moritzbu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72010"/>
            <a:ext cx="7848872" cy="476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4868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/>
                <a:ea typeface="Times New Roman"/>
                <a:cs typeface="Times New Roman"/>
              </a:rPr>
              <a:t> Замок Морицбург.  Первоначально замок был не очень большим, замок постоянно расширялся, пока не приобрел нынешний облик, а леса были превращены в красивый охотничий парк.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21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bestia-wm.ru/wp-content/uploads/2012/06/01-Sobor-v-Kel-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640871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76256" y="620688"/>
            <a:ext cx="1728192" cy="5806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Кафедральный собор в городе Кельн.  В 2008 году Кафедральный собор в городе Кельн был признан самой посещаемой достопримечательностью Германии. Кельнский Кафедральный собор является вторым по высоте в Германии.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967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ad22ptashka.ru/public/users/43/img/1606201617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7377792" cy="464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548680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</a:t>
            </a:r>
            <a:r>
              <a:rPr lang="ru-RU" sz="4800" b="1" dirty="0" smtClean="0">
                <a:solidFill>
                  <a:srgbClr val="FF0000"/>
                </a:solidFill>
              </a:rPr>
              <a:t>Наша страна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0136" y="571069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Как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называется наша страна?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5577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s624024.vk.me/v624024076/399f4/6Cm6q08Oss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27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33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8"/>
          <a:stretch/>
        </p:blipFill>
        <p:spPr bwMode="auto">
          <a:xfrm>
            <a:off x="683568" y="571500"/>
            <a:ext cx="7848872" cy="573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21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gossluzhba.ivanovoobl.ru/upload/medialibrary/8c8/8c8705c07aa3c5086524b31781ac9b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210043"/>
            <a:ext cx="5671553" cy="437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764704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Флаг России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080" y="1772816"/>
            <a:ext cx="30243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Государственный флаг России представляет собой прямоугольное полотнище из трех равновеликих горизонтальных полос: верхней - белого, средней - синего и нижней - красного цвета. 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06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etro-tur.ru/wp-content/uploads/Franc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620688"/>
            <a:ext cx="51845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/>
                <a:ea typeface="Times New Roman"/>
              </a:rPr>
              <a:t>А </a:t>
            </a:r>
            <a:r>
              <a:rPr lang="ru-RU" sz="2000" b="1" dirty="0">
                <a:latin typeface="Times New Roman"/>
                <a:ea typeface="Times New Roman"/>
              </a:rPr>
              <a:t>какая страна будет первой в нашем </a:t>
            </a:r>
            <a:r>
              <a:rPr lang="ru-RU" sz="2000" b="1" dirty="0" smtClean="0">
                <a:latin typeface="Times New Roman"/>
                <a:ea typeface="Times New Roman"/>
              </a:rPr>
              <a:t>  списке</a:t>
            </a:r>
            <a:r>
              <a:rPr lang="ru-RU" sz="2000" b="1" dirty="0">
                <a:latin typeface="Times New Roman"/>
                <a:ea typeface="Times New Roman"/>
              </a:rPr>
              <a:t>, вы попробуете догадаться сами.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Франция</a:t>
            </a:r>
            <a:endParaRPr lang="ru-RU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04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etod-kopilka.ru/images/doc/45/39924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11232"/>
            <a:ext cx="4248472" cy="539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811233"/>
            <a:ext cx="3960440" cy="548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Это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герб. Что есть особенного в нем? Герб Франции изображает эллипс, в центре которого расположен дикторский пучок. Лента имеет надпись – Свобода, равенство, братство. Добавляют общую картину дубовые и оливковые ветви. И если дикторский пучок – символ власти и республики, то эти ветви – символ славы. Фигуры на гербе овивает цепь – символ почета и благородства. Внизу – орден Почетного Легиона. В 1920е годы герб Франции несколько меняют и в этом виде он дошел до наших времен.</a:t>
            </a:r>
            <a:endParaRPr lang="ru-RU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060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lagfs.ru/images/fran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100755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692696"/>
            <a:ext cx="74888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Флаг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Франции</a:t>
            </a:r>
          </a:p>
          <a:p>
            <a:pPr algn="r"/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           Его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цвета  объясняют как три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слова</a:t>
            </a:r>
          </a:p>
          <a:p>
            <a:pPr algn="r"/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                   национального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девиза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algn="r"/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                                    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"Свобода, равенство,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братство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".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90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iles.tpg.ua/pages/d470b918806735fb4189969ad0436b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3" y="519598"/>
            <a:ext cx="8136904" cy="571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764704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А теперь представим себя на улице в центре Парижа. Ведь это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столица</a:t>
            </a:r>
          </a:p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Франции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b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76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169</TotalTime>
  <Words>460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14</cp:revision>
  <dcterms:created xsi:type="dcterms:W3CDTF">2016-10-21T17:01:23Z</dcterms:created>
  <dcterms:modified xsi:type="dcterms:W3CDTF">2016-12-07T20:15:22Z</dcterms:modified>
</cp:coreProperties>
</file>