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4" r:id="rId7"/>
    <p:sldId id="270" r:id="rId8"/>
    <p:sldId id="266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Экскурсия в музей народно—прикладного искусства</a:t>
            </a:r>
          </a:p>
        </p:txBody>
      </p:sp>
      <p:pic>
        <p:nvPicPr>
          <p:cNvPr id="1026" name="Picture 2" descr="C:\Users\Александра\Desktop\21590_675x4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2" y="1720056"/>
            <a:ext cx="6429375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4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Композиции городецкой росписи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4" name="Picture 2" descr="C:\Users\Александра\Desktop\img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18996" r="47742" b="5678"/>
          <a:stretch/>
        </p:blipFill>
        <p:spPr bwMode="auto">
          <a:xfrm>
            <a:off x="467544" y="2478286"/>
            <a:ext cx="2386821" cy="25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ександра\Desktop\hello_html_m63bb03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48285"/>
            <a:ext cx="1768673" cy="31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Александра\Desktop\0013-013-Gorodetskij-promys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67" y="1346259"/>
            <a:ext cx="4036528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91274" y="3789040"/>
            <a:ext cx="222805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87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работы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C:\Users\Александра\Desktop\de462a77a3c8be943c9382f6a00116c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801019"/>
            <a:ext cx="5505450" cy="4124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23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Дымковская игрушка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Чем знаменито Дымково? </a:t>
            </a:r>
            <a:br>
              <a:rPr lang="ru-RU" dirty="0"/>
            </a:br>
            <a:r>
              <a:rPr lang="ru-RU" dirty="0"/>
              <a:t>Игрушкою своей. </a:t>
            </a:r>
            <a:br>
              <a:rPr lang="ru-RU" dirty="0"/>
            </a:br>
            <a:r>
              <a:rPr lang="ru-RU" dirty="0"/>
              <a:t>В ней нету цвета дымного, </a:t>
            </a:r>
            <a:br>
              <a:rPr lang="ru-RU" dirty="0"/>
            </a:br>
            <a:r>
              <a:rPr lang="ru-RU" dirty="0"/>
              <a:t>А есть любовь людей.</a:t>
            </a:r>
          </a:p>
          <a:p>
            <a:r>
              <a:rPr lang="ru-RU" dirty="0"/>
              <a:t>В ней что-то есть от радуги, </a:t>
            </a:r>
            <a:br>
              <a:rPr lang="ru-RU" dirty="0"/>
            </a:br>
            <a:r>
              <a:rPr lang="ru-RU" dirty="0"/>
              <a:t>От капелек росы. </a:t>
            </a:r>
            <a:br>
              <a:rPr lang="ru-RU" dirty="0"/>
            </a:br>
            <a:r>
              <a:rPr lang="ru-RU" dirty="0"/>
              <a:t>В ней что-то есть от радости, </a:t>
            </a:r>
            <a:br>
              <a:rPr lang="ru-RU" dirty="0"/>
            </a:br>
            <a:r>
              <a:rPr lang="ru-RU" dirty="0"/>
              <a:t>Гремящей, как басы. </a:t>
            </a:r>
          </a:p>
          <a:p>
            <a:endParaRPr lang="ru-RU" dirty="0"/>
          </a:p>
        </p:txBody>
      </p:sp>
      <p:pic>
        <p:nvPicPr>
          <p:cNvPr id="2050" name="Picture 2" descr="C:\Users\Александра\Desktop\2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86517"/>
            <a:ext cx="4038600" cy="25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16832"/>
            <a:ext cx="84243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Дымковская игрушка – искусство рукотворное. Каждая – создание одного мастера. От лепки и до росписи процесс творческий, никогда не повторяющийся. Нет и не может быть двух одинаковых изделий. Каждая игрушка уникальна и единственна.</a:t>
            </a:r>
          </a:p>
          <a:p>
            <a:r>
              <a:rPr lang="ru-RU" dirty="0" smtClean="0"/>
              <a:t>Роспись </a:t>
            </a:r>
            <a:r>
              <a:rPr lang="ru-RU" dirty="0"/>
              <a:t>выполняют в такой последовательности: у фигурок барынь головные уборы и одежду окрашивают одним ярким цветом, а затем широкие юбки и другие детали костюма украшают орнаментом.</a:t>
            </a:r>
          </a:p>
          <a:p>
            <a:endParaRPr lang="ru-RU" dirty="0"/>
          </a:p>
          <a:p>
            <a:r>
              <a:rPr lang="ru-RU" dirty="0"/>
              <a:t>На белом лице рисуют круглые красные пятна щек и рта, черные дужки бровей над точками– глазами. Волосы окрашивают черным или коричневым цветом. Возможности украшения дымковской игрушки весьма разнообразны.</a:t>
            </a:r>
          </a:p>
          <a:p>
            <a:endParaRPr lang="ru-RU" dirty="0"/>
          </a:p>
          <a:p>
            <a:r>
              <a:rPr lang="ru-RU" dirty="0"/>
              <a:t>Наиболее распространенные сюжеты: няньки с детьми, водоноски, бараны с золотыми рогами, индюшки, петухи, олени и, конечно, молодые люди, скоморохи, барыни.</a:t>
            </a:r>
          </a:p>
        </p:txBody>
      </p:sp>
    </p:spTree>
    <p:extLst>
      <p:ext uri="{BB962C8B-B14F-4D97-AF65-F5344CB8AC3E}">
        <p14:creationId xmlns:p14="http://schemas.microsoft.com/office/powerpoint/2010/main" val="11586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лександра\Desktop\import_files_14_14425928-9871-11e2-bb16-446d57d93aa3_79850033-9a26-11e2-bb16-446d57d93aa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2904"/>
            <a:ext cx="2100064" cy="21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андра\Desktop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091" y="1502740"/>
            <a:ext cx="1610283" cy="255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лександра\Desktop\DEltqPQVuv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733346"/>
            <a:ext cx="3308598" cy="28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ександра\Desktop\vs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08" y="4057722"/>
            <a:ext cx="3013207" cy="22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лександра\Desktop\vsadnik-12_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35" y="3802729"/>
            <a:ext cx="2885305" cy="27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49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Золотая Хохлома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Хохлома́ — старинный русский народный промысел, родившийся в XVII веке в округе Нижнего Новгорода.</a:t>
            </a:r>
          </a:p>
          <a:p>
            <a:endParaRPr lang="ru-RU" dirty="0"/>
          </a:p>
          <a:p>
            <a:r>
              <a:rPr lang="ru-RU" dirty="0"/>
              <a:t>Хохлома представляет собой декоративную роспись деревянной посуды и мебели, выполненную красными, зелеными и чёрными тонами по золотистому фону[1]. На дерево при выполнении росписи наносится не золотой, а серебристо- оловянный порошок. После этого изделие покрывается специальным составом и три-четыре раза обрабатывается в печи, чем достигается медово-золотистый цвет, придающий лёгкой деревянной посуде эффект массивности.</a:t>
            </a:r>
          </a:p>
        </p:txBody>
      </p:sp>
      <p:pic>
        <p:nvPicPr>
          <p:cNvPr id="4098" name="Picture 2" descr="C:\Users\Александра\Desktop\00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77961"/>
            <a:ext cx="4038600" cy="29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00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элементы росписи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Александра\Desktop\a24a4cdeaeb72d8d595eea34e015fd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6060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андра\Desktop\4132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93781"/>
            <a:ext cx="2873896" cy="20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лександра\Desktop\57512_html_111290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30" y="3645024"/>
            <a:ext cx="3487664" cy="276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28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466"/>
            <a:ext cx="367665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388937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663825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9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Городецкая роспись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Городецкая роспись — русский народный художественный промысел. Существует с середины XIX века в районе города Городец. Яркая, лаконичная городецкая роспись (жанровые сцены, фигурки коней, петухов, цветочные узоры), выполненная свободным мазком с белой и черной графической обводкой, украшала прялки, мебель, ставни, двери.</a:t>
            </a:r>
          </a:p>
        </p:txBody>
      </p:sp>
      <p:pic>
        <p:nvPicPr>
          <p:cNvPr id="7171" name="Picture 3" descr="C:\Users\Александра\Desktop\1356194945_10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36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9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элементы росписи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C:\Users\Александра\Desktop\rId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0200"/>
            <a:ext cx="66967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928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288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Экскурсия в музей народно—прикладного искусства</vt:lpstr>
      <vt:lpstr>Дымковская игрушка</vt:lpstr>
      <vt:lpstr>Презентация PowerPoint</vt:lpstr>
      <vt:lpstr>Презентация PowerPoint</vt:lpstr>
      <vt:lpstr>Золотая Хохлома</vt:lpstr>
      <vt:lpstr>Основные элементы росписи</vt:lpstr>
      <vt:lpstr>Презентация PowerPoint</vt:lpstr>
      <vt:lpstr>Городецкая роспись</vt:lpstr>
      <vt:lpstr>Основные элементы росписи</vt:lpstr>
      <vt:lpstr>Композиции городецкой росписи</vt:lpstr>
      <vt:lpstr>Наши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музей народно—прикладного искусства</dc:title>
  <dc:creator>Александра</dc:creator>
  <cp:lastModifiedBy>Александра</cp:lastModifiedBy>
  <cp:revision>4</cp:revision>
  <dcterms:created xsi:type="dcterms:W3CDTF">2016-01-03T16:07:15Z</dcterms:created>
  <dcterms:modified xsi:type="dcterms:W3CDTF">2016-01-03T17:00:53Z</dcterms:modified>
</cp:coreProperties>
</file>