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0" r:id="rId7"/>
    <p:sldId id="268" r:id="rId8"/>
    <p:sldId id="265" r:id="rId9"/>
    <p:sldId id="269" r:id="rId10"/>
    <p:sldId id="267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46"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500" b="19798"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" t="50000" r="34000" b="19798"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3116"/>
            <a:ext cx="74295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«Фрактальное рисование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здоровье сберегающая </a:t>
            </a:r>
            <a:endParaRPr lang="ru-RU" sz="4000" b="1" cap="none" spc="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технология»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60649"/>
            <a:ext cx="5256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может "рассказать" фрактальный рисунок?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как будто человеческий почерк. Какие человеческие качества — такие черты и почерк. Аналогия почерка — особенность линий в фрактальном рисунке. Важно, какова она: ярко расчерчена или прерывиста, плавная или резкая, угловатая.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изображения и конфигурация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маленький, средний или большой рисунок, определяет характер человека. Ячейки — их совокупность отображает точный портрет человеческой личности. Поэтому важно определить какой размер ячеек преобладает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29"/>
          <a:stretch/>
        </p:blipFill>
        <p:spPr>
          <a:xfrm>
            <a:off x="155443" y="116632"/>
            <a:ext cx="3410495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638" y="4365104"/>
            <a:ext cx="8915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излучение определённой длины волны. В соответствии с доминирующими цветами можем оценить энергетическую систему автора. Цвет, как энергетическая функция, отражает состояние человека в детстве, рассказывает о том, что происходит в данный период и предсказывает, что можно ожидать в будущем. </a:t>
            </a:r>
          </a:p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уникален по своей простоте и доступности. Для его осуществления достаточно иметь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цветные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79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своей работе с детьми , я применяю этот метод с детьми старшего возраста. Моей целью применения этого метода была диагностика психоэмоционального состояния детей, развитие творчества, моторики,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начальном этапе метод позволил показать, что половина группы , использовали темные тона, не видели формы, контуры ячеек. Дети были не усидчивы, часто дорисовывали рисунки в течении нескольких дней. Это значило, что психоэмоциональное состояние детей не устойчивое, не уравновешенное, взаимоотношения между детьми часто носят агрессивный характер (лидерство, эгоизм, не желание делиться и договариваться).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429000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течении года применения такой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сберегающей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с помощью метода фрактального рисования и в сочетании с музыкотерапией у детей улучшилось психоэмоциональное состояние, взаимоотношения между детьми  стали доброжелательными, открытыми, творческими. Дети подготовительной группы более самостоятельны в коллективном творчестве, не пугаются экспериментов с цветом, видят  формы, образы, дополняют рисунки декоративными элементами, применяют более разнообразную цветовую гамму, развивают тонкую моторику руки, сенсомоторную координацию.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Фрактальное рисование привлекает своей необычностью (напоминает игру из детства «Калейдоскоп»), загадочностью. Очень прост в применении, не требует большой подготовки. Интересен дошкольникам и взрослым, т.к. результат деятельности можно сразу увидеть, провести анализ.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2714620"/>
            <a:ext cx="4317630" cy="323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14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609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Арт-терапия одно из множества современных направлений раскрытия своего духовного роста, природного потенциала, творческих способностей, которые, несомненно, есть у каждого из нас. Арт-терапия уходит корнями в древнейшее искусство, как известно, наши предки рисовали наскальные рисунки, устраивали пляски у костра и пели песни.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4941168"/>
            <a:ext cx="856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Арт-терапия - это отражение древнейших инстинктов человека, прошедших многовековую эволюцию, и дошедшая до нашего времени в разных формах современного искусства. Арт-терапия одухотворяет человека, делает душу светлее, учит тому, чтобы проблемы становились задачами, которые потом решаются, теряют свою значимость и в последствии отступают от человека, наполняя пространство души созерцанием красоты мира, в котором мы живём.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412776"/>
            <a:ext cx="438899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09" y="1954193"/>
            <a:ext cx="421855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8572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направлений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фрактальное рисование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Метод, получивший название "фрактальный", был впервые применен в 1991 г. на семинарах, посвященных проблемам резервных возможностей человека и способам их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самореализцаии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Фрактальный рисунок, является наиболее доступным и эффективным для коррекции и гармонизации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личностного состояния как для ребенка, так и для взрослого.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"/>
          <a:stretch/>
        </p:blipFill>
        <p:spPr>
          <a:xfrm>
            <a:off x="2357422" y="2285992"/>
            <a:ext cx="4143404" cy="239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92919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фрактального рисования в сочетании с музыкотерапией может использоваться как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сберегающая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для снятия напряженности и усталости в периоды большой загруженности у детей и взрослых.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96" y="188640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Фрактальное рисование может применяться как в индивидуальной, так и подгрупповой работе с детьми  начиная со старшего дошкольного возраста (или со взрослыми) для коррекции нарушений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состояния – в адаптационный период, снятия тревожности, напряжения и усталости, для изучения взаимоотношений в коллективе (детском или взрослом), проблем совместимости, психологического климата.</a:t>
            </a:r>
          </a:p>
          <a:p>
            <a:pPr indent="457200"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4" r="24236"/>
          <a:stretch/>
        </p:blipFill>
        <p:spPr>
          <a:xfrm>
            <a:off x="1857357" y="2476771"/>
            <a:ext cx="4714908" cy="383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4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"фрактал"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и саму концепцию, авторы методики успешно переняли у математиков. Название происходит от латинского слова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fractus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(что означает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"из частей"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Формально,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фрактал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геометрический объект, который можно увидеть в разных частях сам, или, по крайней мере, что-то очень похожее на весь фрактал. Это как игра с зеркалом, стоя перед которым мы берём зеркало меньшего размера. В большем зеркале мы видим отражение меньшего, в меньшем, в свою очередь, находится отражение большего зеркала со всеми деталями, следовательно и меньшее зеркало и т.д. — так мы получаем серию копий отображения того же изображения. Таким образом, фрактал — частично сходный продукт.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3481" r="9508"/>
          <a:stretch/>
        </p:blipFill>
        <p:spPr>
          <a:xfrm>
            <a:off x="3500430" y="3000372"/>
            <a:ext cx="4626516" cy="328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7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методики фрактального рисования – диагностика и коррекция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физиологического состояния детей и взрослых.</a:t>
            </a:r>
          </a:p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фрактального рисунка,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базируется на использовании взаимосвязей между ручной "моторикой" человека и его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психическими</a:t>
            </a:r>
          </a:p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психофизиологическими состояниями.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несёт информацию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тела.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143248"/>
            <a:ext cx="3929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Фрактальное рисование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задействовать глубинные механизмы подсознания, позволяет улучшить состояние своего здоровья, гармонизировать ситуации, связанные с творческими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межличностными проблемами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3214686"/>
            <a:ext cx="3888665" cy="2916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1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00042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задача фрактального рисования – самовыражение человека через рисунок, выполненный по определённым правилам. Происходит замена слов рисунками – это переход не только к новой системе кодирования информации, но и к новым методам описания окружающего нас мира.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2357429"/>
            <a:ext cx="4929222" cy="369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Новым и привлекательным в этом методе оказалось то, что довольно оригинальным, несложным и совершенно не обременительным для тестируемого человека приёмом было реализовано одно, крайне важное условие любого теста —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исключить влияние сознания тестируемого человека на результаты теста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Это было достигнуто очень просто. Человек, который выполнял фрактальный рисунок, должен был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наносить линию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 затем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выбирать карандаши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закрашивания полученных ячеек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закрытыми глазами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947" y="450912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этом случае влияние сознания на процесс рисования и закрашивания ячеек фрактального рисунка практически исключалось. Как оказалось, выполненный таким образом рисунок напрямую связан с психоэмоциональным и физическим состоянием человека, его сделавшего. Более того, в этом рисунке можно найти информацию о детстве и юношестве тестируемого, о его окружении, взаимоотношениях в семье и т.д.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2" b="13321"/>
          <a:stretch/>
        </p:blipFill>
        <p:spPr>
          <a:xfrm rot="16200000">
            <a:off x="3609825" y="1006800"/>
            <a:ext cx="2232246" cy="4772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6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первого (тестового) рисунка:</a:t>
            </a:r>
          </a:p>
          <a:p>
            <a:pPr indent="45720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«Здравствуйте ребята. Я рада вас видеть. Сегодня у нас с вами необычная встреча. Вы любите рисовать? Здорово, я тоже люблю. Мы будем рисовать волшебные узоры. Давайте сядем за стол. Я приготовила бумагу и карандаши. Лист положите перед собой по горизонтали. Возьми простой карандаш и поставь его в любой точке листа. Сейчас вы закроете глазки и я засеку время, а вы станете рисовать непрерывную линию, стараясь заполнить как можно большую часть листа. Линия должна быть четкая, хорошо прорисованная. Рисуйте спокойно, как обычно рисуете, не быстро и не медленно. Не изображайте знакомые фигуры (цветы, домики, деревья и др.). Всё понятно? Тогда давайте начнем рисовать. Закройте глаза.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рисование непрерывной линии отводится 30-45 секунд)</a:t>
            </a:r>
          </a:p>
          <a:p>
            <a:pPr indent="45720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Откройте глаза. Какие у вас получились интересные узоры, сколько разных окошек на рисунке: круглых, квадратных и т.д. Белый фон рисунка оставим чистым, без помарок, пятен и надписей. Начало и окончание линии подведем или закруглим к ближайшей точке.</a:t>
            </a:r>
          </a:p>
          <a:p>
            <a:pPr indent="45720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теперь смотрите сколько у меня цветных карандашей. Сейчас мы будем закрашивать наши окошки. Выбирать карандаши надо будет тоже с закрытыми глазами. Запомни, что соседние окошки, разделенные линией, нельзя заполнять одним и тем же цветом. Можно заполнять только те окошки, которые соприкасаются в точке и расположены по диагонали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(показать).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цветом можно закрасить одно или несколько окошек (3-4). Если в руки попадается карандаш одного и того же цвета, то хотя бы одно окошко закрасить необходимо. Понятно? Тогда начнем. </a:t>
            </a:r>
          </a:p>
          <a:p>
            <a:pPr indent="45720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для раскрашивания неограниченно)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922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Дима</cp:lastModifiedBy>
  <cp:revision>35</cp:revision>
  <dcterms:created xsi:type="dcterms:W3CDTF">2013-03-16T17:10:51Z</dcterms:created>
  <dcterms:modified xsi:type="dcterms:W3CDTF">2016-11-30T13:36:13Z</dcterms:modified>
</cp:coreProperties>
</file>