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1" r:id="rId3"/>
    <p:sldId id="257" r:id="rId4"/>
    <p:sldId id="258" r:id="rId5"/>
    <p:sldId id="260" r:id="rId6"/>
    <p:sldId id="262" r:id="rId7"/>
    <p:sldId id="263" r:id="rId8"/>
    <p:sldId id="264" r:id="rId9"/>
    <p:sldId id="268" r:id="rId10"/>
    <p:sldId id="269" r:id="rId11"/>
    <p:sldId id="271" r:id="rId12"/>
    <p:sldId id="273" r:id="rId13"/>
    <p:sldId id="274" r:id="rId14"/>
    <p:sldId id="259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0066CC"/>
    <a:srgbClr val="9933FF"/>
    <a:srgbClr val="6699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08" autoAdjust="0"/>
  </p:normalViewPr>
  <p:slideViewPr>
    <p:cSldViewPr>
      <p:cViewPr varScale="1">
        <p:scale>
          <a:sx n="81" d="100"/>
          <a:sy n="81" d="100"/>
        </p:scale>
        <p:origin x="16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FB8CE-E3B6-46FC-86F4-CA92EC2A797C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C0698-CEC2-4D07-B1B3-E190327B7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90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C0698-CEC2-4D07-B1B3-E190327B7D8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60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3F193-477F-443A-B4FF-D5F6171B2FCA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45255-4F53-47C2-B707-42442CCE0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5B6A4-3D7A-4EBC-A4C4-FBFFB19281BD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46BCF-6601-45E9-A11F-1D19060C1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D6EB-5EA9-402A-8F91-E422133FD284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EF2C4-00DB-4F90-8DA2-4AC8DD9B7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A9010-D938-4995-82F4-44C9766D664A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95683-1225-4CAF-8806-7569BA62C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CCD2C-AB78-4724-882C-9364C35F947B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5B133-7451-4182-B5B8-49CCD1DC5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2107A-34B4-46ED-A4A9-E77C7DDC3274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A3279-2927-4918-B86E-670BE82F6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6130B-1129-4D38-B20B-D64FCE98CC32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EED11-E067-4A1F-805B-C5F9F7992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DA52F-F9FE-44DB-AF63-00FE21FBDFB6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05F9-3786-45B0-ABC1-B156BB9F9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9060-77A8-4766-B7F7-1C57A2868A70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5258-A023-4259-A128-6FB6825D1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3ABCA-3E4E-4815-80B2-97805BC72354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000EA-8EFC-461A-B4B0-CAED3A0C3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1CA4E-B62B-4200-8FE8-1429CB5B2C42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C5AF5-7FA4-4095-8BCD-B26183493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7A17F6-290A-4837-96E7-A1EC133CFBF9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0E9A42-419D-4C58-AD0B-E99F0539B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9" r:id="rId4"/>
    <p:sldLayoutId id="2147483705" r:id="rId5"/>
    <p:sldLayoutId id="2147483700" r:id="rId6"/>
    <p:sldLayoutId id="2147483706" r:id="rId7"/>
    <p:sldLayoutId id="2147483707" r:id="rId8"/>
    <p:sldLayoutId id="2147483708" r:id="rId9"/>
    <p:sldLayoutId id="2147483701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domosedka.com/publ/stretching_dlja_detej/14-1-0-97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648" y="131406"/>
            <a:ext cx="8640552" cy="264320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№1 «ОЦ»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п.г.т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Стройкерамика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«Звездочка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1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1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1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ровой  </a:t>
            </a:r>
            <a:r>
              <a:rPr lang="ru-RU" sz="31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стретчинг</a:t>
            </a:r>
            <a:r>
              <a:rPr lang="ru-RU" sz="31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одна из форм работы по взаимодействию с семьями воспитанников</a:t>
            </a:r>
            <a:r>
              <a:rPr lang="ru-RU" sz="4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4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400" dirty="0" smtClean="0"/>
              <a:t>Подготовила:</a:t>
            </a:r>
            <a:r>
              <a:rPr lang="ru-RU" sz="4400" dirty="0" smtClean="0"/>
              <a:t> 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900" dirty="0" smtClean="0"/>
              <a:t>воспитатель 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900" dirty="0" smtClean="0"/>
              <a:t>высшей квалификационной категории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900" dirty="0" smtClean="0"/>
              <a:t> 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900" dirty="0"/>
              <a:t> </a:t>
            </a:r>
            <a:r>
              <a:rPr lang="ru-RU" sz="4900" dirty="0" smtClean="0"/>
              <a:t> </a:t>
            </a:r>
            <a:r>
              <a:rPr lang="ru-RU" sz="4900" dirty="0" err="1" smtClean="0"/>
              <a:t>Слапогузова</a:t>
            </a:r>
            <a:r>
              <a:rPr lang="ru-RU" sz="4900" dirty="0" smtClean="0"/>
              <a:t> Н.Г. </a:t>
            </a:r>
            <a:endParaRPr lang="ru-RU" sz="49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98" y="3429000"/>
            <a:ext cx="4573750" cy="32763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            Завершающий этап.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75"/>
            <a:ext cx="8686800" cy="22860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    Проводится специальная игра для восстановления дыхания, например, пальчиковая гимнастика или игра на внимание. Здесь важно привести организм детей в спокойное состояние.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0010">
            <a:off x="189864" y="3744188"/>
            <a:ext cx="3275980" cy="2186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340" y="4837400"/>
            <a:ext cx="2378717" cy="17840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716">
            <a:off x="6456480" y="3388913"/>
            <a:ext cx="2437099" cy="182674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Содержимое 2"/>
          <p:cNvSpPr>
            <a:spLocks noGrp="1"/>
          </p:cNvSpPr>
          <p:nvPr>
            <p:ph idx="4294967295"/>
          </p:nvPr>
        </p:nvSpPr>
        <p:spPr>
          <a:xfrm>
            <a:off x="428802" y="332656"/>
            <a:ext cx="8686800" cy="49545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dirty="0" smtClean="0"/>
              <a:t>                           </a:t>
            </a:r>
            <a:r>
              <a:rPr lang="ru-RU" b="1" dirty="0" smtClean="0"/>
              <a:t>«</a:t>
            </a:r>
            <a:r>
              <a:rPr lang="ru-RU" sz="4000" b="1" dirty="0" smtClean="0"/>
              <a:t>Кошка»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dirty="0" smtClean="0"/>
              <a:t>  </a:t>
            </a:r>
            <a:r>
              <a:rPr lang="ru-RU" sz="3600" dirty="0" smtClean="0"/>
              <a:t>Избавляет от скованности позвоночника и его деформации.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80928"/>
            <a:ext cx="5976664" cy="34563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4294967295"/>
          </p:nvPr>
        </p:nvSpPr>
        <p:spPr>
          <a:xfrm>
            <a:off x="539552" y="476672"/>
            <a:ext cx="7715250" cy="54371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3600" b="1" dirty="0" smtClean="0"/>
              <a:t>«Рыбка»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dirty="0" smtClean="0"/>
              <a:t>  Улучшает нервную проводимость, мозговую деятельность.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5087"/>
            <a:ext cx="5616624" cy="397602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31237" y="242432"/>
            <a:ext cx="8686800" cy="58118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    </a:t>
            </a:r>
            <a:r>
              <a:rPr lang="ru-RU" sz="2600" b="1" i="1" dirty="0" smtClean="0"/>
              <a:t>Все занятия и физические упражнения </a:t>
            </a:r>
            <a:r>
              <a:rPr lang="ru-RU" sz="2600" b="1" i="1" dirty="0" err="1" smtClean="0"/>
              <a:t>стретчинга</a:t>
            </a:r>
            <a:r>
              <a:rPr lang="ru-RU" sz="2600" b="1" i="1" dirty="0" smtClean="0"/>
              <a:t> проводятся в интересной, театрализованной форме.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i="1" dirty="0"/>
              <a:t> </a:t>
            </a:r>
            <a:r>
              <a:rPr lang="ru-RU" sz="2600" b="1" i="1" dirty="0" smtClean="0"/>
              <a:t>   Перевоплощение в любимых сказочных и мультипликационных героев в процессе занятий еще больше заинтересовывают детей в выполнении нужных движений. Делаются они без какого-либо вмешательства со стороны, а их медленный темп дает возможность ребенку прочувствовать все свое тело, при этом сохраняется максимальная безопасность для здоровья.</a:t>
            </a:r>
            <a:br>
              <a:rPr lang="ru-RU" sz="2600" b="1" i="1" dirty="0" smtClean="0"/>
            </a:br>
            <a:endParaRPr lang="ru-RU" sz="2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663" y="4515037"/>
            <a:ext cx="2152278" cy="1873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515037"/>
            <a:ext cx="2520280" cy="18738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475726" y="404664"/>
            <a:ext cx="8686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b="1" i="1" dirty="0" smtClean="0"/>
              <a:t>         ВЗАИМОДЕЙСТВИЕ С СЕМЬЯМИ  </a:t>
            </a:r>
          </a:p>
          <a:p>
            <a:pPr marL="0" indent="0" eaLnBrk="1" hangingPunct="1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                 ВОСПИТАННИКОВ:  </a:t>
            </a:r>
          </a:p>
          <a:p>
            <a:pPr marL="0" indent="0" eaLnBrk="1" hangingPunct="1">
              <a:buNone/>
            </a:pPr>
            <a:r>
              <a:rPr lang="ru-RU" b="1" i="1" dirty="0" smtClean="0"/>
              <a:t>      -- </a:t>
            </a:r>
            <a:r>
              <a:rPr lang="ru-RU" sz="2000" b="1" i="1" dirty="0" smtClean="0"/>
              <a:t>ПРИВЛЕЧЕНИЕ  К СОВМЕСТНЫМ ЗАНЯТИЯМ;</a:t>
            </a:r>
          </a:p>
          <a:p>
            <a:pPr marL="0" indent="0" eaLnBrk="1" hangingPunct="1">
              <a:buNone/>
            </a:pPr>
            <a:r>
              <a:rPr lang="ru-RU" sz="2000" b="1" i="1" dirty="0" smtClean="0"/>
              <a:t>           --- ПРИВЛЕЧЕНИЕ РОДИТЕЛЕЙ К ИЗГОТОВЛЕНИЮ </a:t>
            </a:r>
          </a:p>
          <a:p>
            <a:pPr marL="0" indent="0" eaLnBrk="1" hangingPunct="1">
              <a:buNone/>
            </a:pPr>
            <a:r>
              <a:rPr lang="ru-RU" sz="2000" b="1" i="1" dirty="0"/>
              <a:t> </a:t>
            </a:r>
            <a:r>
              <a:rPr lang="ru-RU" sz="2000" b="1" i="1" dirty="0" smtClean="0"/>
              <a:t>             АТРИБУТОВ СВОИМИ РУКАМИ;</a:t>
            </a:r>
          </a:p>
          <a:p>
            <a:pPr marL="0" indent="0" eaLnBrk="1" hangingPunct="1">
              <a:buNone/>
            </a:pPr>
            <a:r>
              <a:rPr lang="ru-RU" sz="2000" b="1" i="1" dirty="0" smtClean="0"/>
              <a:t>            --- СЕМЕЙНЫЕ ФИЗКУЛЬТУРНЫЕ ДОСУГИ И РАЗВЛЕЧЕНИЯ;</a:t>
            </a:r>
          </a:p>
          <a:p>
            <a:pPr marL="0" indent="0" eaLnBrk="1" hangingPunct="1">
              <a:buNone/>
            </a:pPr>
            <a:r>
              <a:rPr lang="ru-RU" sz="2000" b="1" i="1" dirty="0" smtClean="0"/>
              <a:t>            --- ФОТОВЫСТАВКИ</a:t>
            </a:r>
            <a:endParaRPr lang="ru-RU" sz="20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0" y="3573017"/>
            <a:ext cx="2403363" cy="20882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896" y="3573016"/>
            <a:ext cx="2697568" cy="2088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4191190"/>
            <a:ext cx="2808312" cy="214056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Содержимое 2"/>
          <p:cNvSpPr>
            <a:spLocks noGrp="1"/>
          </p:cNvSpPr>
          <p:nvPr>
            <p:ph idx="4294967295"/>
          </p:nvPr>
        </p:nvSpPr>
        <p:spPr>
          <a:xfrm>
            <a:off x="1187624" y="-315416"/>
            <a:ext cx="8134350" cy="52943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7200" dirty="0" smtClean="0"/>
              <a:t> Спасибо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7200" dirty="0" smtClean="0"/>
              <a:t>      за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7200" dirty="0" smtClean="0"/>
              <a:t>внимание! </a:t>
            </a:r>
          </a:p>
        </p:txBody>
      </p:sp>
      <p:pic>
        <p:nvPicPr>
          <p:cNvPr id="29700" name="Рисунок 37" descr="http://i028.radikal.ru/0710/c8/a3a66d3d183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556792"/>
            <a:ext cx="41529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73891" y="-3111"/>
            <a:ext cx="8686800" cy="3280941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b="1" i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/>
              <a:t>                         Актуальность: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ru-RU" sz="2800" b="1" i="1" dirty="0" smtClean="0"/>
              <a:t>По ФГОС основная задача ДОУ – взаимодействие с семьей для обеспечения полноценного развития ребенка.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ru-RU" sz="2800" b="1" i="1" dirty="0" smtClean="0"/>
              <a:t>В поисках новых методов взаимодействия и сотрудничества с родителями воспитанников  наше внимание привлекла методика ИГРОВОГО  СТРЕТЧИНГА.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46" y="3573016"/>
            <a:ext cx="4579563" cy="324898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Что такое игровой </a:t>
            </a:r>
            <a:r>
              <a:rPr lang="ru-RU" dirty="0" err="1" smtClean="0"/>
              <a:t>стретчинг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304800" y="1567543"/>
            <a:ext cx="8675914" cy="4512582"/>
          </a:xfrm>
          <a:ln>
            <a:noFill/>
          </a:ln>
        </p:spPr>
        <p:txBody>
          <a:bodyPr/>
          <a:lstStyle/>
          <a:p>
            <a:pPr eaLnBrk="1" hangingPunct="1"/>
            <a:r>
              <a:rPr lang="ru-RU" sz="2400" b="1" i="1" dirty="0" smtClean="0"/>
              <a:t>это специально подобранные упражнения на растяжку мышц, проводимые с детьми в игровой форме.</a:t>
            </a:r>
            <a:r>
              <a:rPr lang="ru-RU" sz="2400" dirty="0" smtClean="0"/>
              <a:t> </a:t>
            </a:r>
          </a:p>
          <a:p>
            <a:pPr eaLnBrk="1" hangingPunct="1"/>
            <a:r>
              <a:rPr lang="ru-RU" sz="2400" b="1" i="1" dirty="0" smtClean="0"/>
              <a:t>  Методика игрового </a:t>
            </a:r>
            <a:r>
              <a:rPr lang="ru-RU" sz="2400" b="1" i="1" dirty="0" err="1" smtClean="0"/>
              <a:t>стретчинга</a:t>
            </a:r>
            <a:r>
              <a:rPr lang="ru-RU" sz="2400" b="1" i="1" dirty="0" smtClean="0"/>
              <a:t> основана на статичных растяжках мышц тела и суставно-связочного аппарата рук, ног, позвоночника, оказывающих глубокое оздоровительное воздействие на весь организм.</a:t>
            </a:r>
            <a:endParaRPr lang="ru-RU" sz="2400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57419">
            <a:off x="538073" y="4429948"/>
            <a:ext cx="2810500" cy="1743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8753">
            <a:off x="5464979" y="4436043"/>
            <a:ext cx="2993395" cy="17314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Цель:</a:t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содействовать физическому развитию детей, используя методику игрового </a:t>
            </a:r>
            <a:r>
              <a:rPr lang="ru-RU" sz="3100" dirty="0" err="1" smtClean="0"/>
              <a:t>стретчинга</a:t>
            </a:r>
            <a:r>
              <a:rPr lang="ru-RU" sz="3100" dirty="0" smtClean="0"/>
              <a:t> через взаимодействие с семьей.</a:t>
            </a:r>
            <a:br>
              <a:rPr lang="ru-RU" sz="31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>         </a:t>
            </a:r>
            <a:r>
              <a:rPr lang="ru-RU" sz="4000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способствовать формированию правильной осанки; развитию памяти, внимания, воображения.</a:t>
            </a:r>
            <a:br>
              <a:rPr lang="ru-RU" dirty="0" smtClean="0"/>
            </a:br>
            <a:r>
              <a:rPr lang="ru-RU" dirty="0" smtClean="0"/>
              <a:t>- обучать детей и родителей разным видам имитационных движений игрового </a:t>
            </a:r>
            <a:r>
              <a:rPr lang="ru-RU" dirty="0" err="1" smtClean="0"/>
              <a:t>стретчинга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10836696" y="4005064"/>
            <a:ext cx="1638800" cy="3744416"/>
          </a:xfrm>
        </p:spPr>
        <p:txBody>
          <a:bodyPr/>
          <a:lstStyle/>
          <a:p>
            <a:pPr marL="0" indent="0">
              <a:buNone/>
            </a:pPr>
            <a:endParaRPr lang="ru-RU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0016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проходят занятия игрового </a:t>
            </a:r>
            <a:r>
              <a:rPr lang="ru-RU" dirty="0" err="1" smtClean="0"/>
              <a:t>стретчинга</a:t>
            </a:r>
            <a:r>
              <a:rPr lang="ru-RU" dirty="0" smtClean="0"/>
              <a:t> для детей и родителей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79270"/>
            <a:ext cx="8686800" cy="482716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b="1" i="1" dirty="0" smtClean="0"/>
              <a:t>Заниматься игровым </a:t>
            </a:r>
            <a:r>
              <a:rPr lang="ru-RU" sz="2000" b="1" i="1" dirty="0" err="1" smtClean="0"/>
              <a:t>стретчингом</a:t>
            </a:r>
            <a:r>
              <a:rPr lang="ru-RU" sz="2000" b="1" i="1" dirty="0" smtClean="0"/>
              <a:t> можно уже с детьми с 3-4-х лет. Главное в этом плане, не объем выполненных упражнений в одно занятие, а их постоянство – это даст более высокие результаты.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b="1" i="1" dirty="0" smtClean="0"/>
              <a:t>Каждое занятие проходит с разыгрыванием сказки под ритмичную музыку. Вся игра разбивается на несколько фрагментов, и структура такого занятия выглядит следующим образом:</a:t>
            </a: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18699"/>
            <a:ext cx="4464496" cy="293930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             Этапы 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i="1" dirty="0" smtClean="0"/>
              <a:t>Вводный этап. Выполняется музыкальная разминка, задача которой подготовить детский организм к дальнейшим нагрузкам: к более сложным и интенсивным упражнения игрового </a:t>
            </a:r>
            <a:r>
              <a:rPr lang="ru-RU" b="1" i="1" dirty="0" err="1" smtClean="0"/>
              <a:t>стретчинга</a:t>
            </a:r>
            <a:r>
              <a:rPr lang="ru-RU" b="1" i="1" dirty="0" smtClean="0"/>
              <a:t>. </a:t>
            </a:r>
          </a:p>
          <a:p>
            <a:pPr eaLnBrk="1" hangingPunct="1"/>
            <a:endParaRPr lang="ru-RU" b="1" i="1" dirty="0" smtClean="0"/>
          </a:p>
          <a:p>
            <a:pPr eaLnBrk="1" hangingPunct="1"/>
            <a:endParaRPr lang="ru-RU" b="1" i="1" dirty="0" smtClean="0"/>
          </a:p>
          <a:p>
            <a:pPr eaLnBrk="1" hangingPunct="1">
              <a:buFont typeface="Wingdings 2" pitchFamily="18" charset="2"/>
              <a:buNone/>
            </a:pPr>
            <a:endParaRPr lang="ru-RU" b="1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103275"/>
            <a:ext cx="3675158" cy="27547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можно использовать  такие </a:t>
            </a:r>
            <a:r>
              <a:rPr lang="ru-RU" b="1" i="1" dirty="0" smtClean="0">
                <a:hlinkClick r:id="rId2"/>
              </a:rPr>
              <a:t/>
            </a:r>
            <a:br>
              <a:rPr lang="ru-RU" b="1" i="1" dirty="0" smtClean="0">
                <a:hlinkClick r:id="rId2"/>
              </a:rPr>
            </a:br>
            <a:r>
              <a:rPr lang="ru-RU" b="1" i="1" dirty="0" smtClean="0"/>
              <a:t>Упражнения:</a:t>
            </a: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71475" y="1844824"/>
            <a:ext cx="8686800" cy="4525962"/>
          </a:xfrm>
        </p:spPr>
        <p:txBody>
          <a:bodyPr/>
          <a:lstStyle/>
          <a:p>
            <a:pPr eaLnBrk="1" hangingPunct="1"/>
            <a:r>
              <a:rPr lang="ru-RU" b="1" i="1" dirty="0" smtClean="0"/>
              <a:t>«Зернышко»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i="1" dirty="0" smtClean="0"/>
              <a:t>   Разминочное упражнение, которое подготавливает позвоночник детей к    дальнейшей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нагрузке.</a:t>
            </a:r>
            <a:br>
              <a:rPr lang="ru-RU" b="1" i="1" dirty="0" smtClean="0"/>
            </a:br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933056"/>
            <a:ext cx="3528392" cy="234446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4294967295"/>
          </p:nvPr>
        </p:nvSpPr>
        <p:spPr>
          <a:xfrm>
            <a:off x="457200" y="500063"/>
            <a:ext cx="8686800" cy="5580062"/>
          </a:xfrm>
        </p:spPr>
        <p:txBody>
          <a:bodyPr/>
          <a:lstStyle/>
          <a:p>
            <a:pPr eaLnBrk="1" hangingPunct="1"/>
            <a:r>
              <a:rPr lang="ru-RU" b="1" i="1" dirty="0" smtClean="0"/>
              <a:t>«Ходьба»</a:t>
            </a:r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b="1" i="1" dirty="0" smtClean="0"/>
              <a:t>    Это упражнение  делает суставы ног более подвижными, оно эффективно в плане профилактики развития плоскостопия, а также улучшает осанку. </a:t>
            </a: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623">
            <a:off x="783076" y="4032220"/>
            <a:ext cx="2784310" cy="20882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014">
            <a:off x="5785858" y="4009908"/>
            <a:ext cx="2843808" cy="21328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                    Основной этап.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501" y="1631079"/>
            <a:ext cx="8686800" cy="331009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i="1" dirty="0" smtClean="0"/>
              <a:t>    Дети знакомятся с новыми движениями, учатся их выполнять, а также закрепляют ранее изученные. Именно на этом этапе идет включение упражнений </a:t>
            </a:r>
            <a:r>
              <a:rPr lang="ru-RU" sz="1800" b="1" i="1" dirty="0" err="1" smtClean="0"/>
              <a:t>стретчинга</a:t>
            </a:r>
            <a:r>
              <a:rPr lang="ru-RU" sz="1800" b="1" i="1" dirty="0" smtClean="0"/>
              <a:t>, направленных на развитие и укрепление физических данных детей.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i="1" dirty="0"/>
              <a:t> </a:t>
            </a:r>
            <a:r>
              <a:rPr lang="ru-RU" sz="1800" b="1" i="1" dirty="0" smtClean="0"/>
              <a:t>   Все движения должны быть переплетены с сюжетом сказки, которая специально подбирается под тему занятия и постепенно рассказывается в его процессе.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i="1" dirty="0"/>
              <a:t> </a:t>
            </a:r>
            <a:r>
              <a:rPr lang="ru-RU" sz="1800" b="1" i="1" dirty="0" smtClean="0"/>
              <a:t>   В конце этапа дети играют в подвижную игру, цель которой  – развитие двигательной активности и коммуникативных качеств.</a:t>
            </a: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9118">
            <a:off x="427703" y="4561342"/>
            <a:ext cx="2354476" cy="2008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587">
            <a:off x="6587808" y="4582189"/>
            <a:ext cx="2256461" cy="19386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4401488"/>
            <a:ext cx="2831808" cy="212385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1074</TotalTime>
  <Words>433</Words>
  <Application>Microsoft Office PowerPoint</Application>
  <PresentationFormat>Экран (4:3)</PresentationFormat>
  <Paragraphs>50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ГБОУ сош №1 «ОЦ» п.г.т Стройкерамика Сп «Детский сад «Звездочка»        Игровой  стретчинг – одна из форм работы по взаимодействию с семьями воспитанников.         </vt:lpstr>
      <vt:lpstr>Презентация PowerPoint</vt:lpstr>
      <vt:lpstr>Что такое игровой стретчинг?</vt:lpstr>
      <vt:lpstr>         Цель:  содействовать физическому развитию детей, используя методику игрового стретчинга через взаимодействие с семьей.           Задачи: - способствовать формированию правильной осанки; развитию памяти, внимания, воображения. - обучать детей и родителей разным видам имитационных движений игрового стретчинга.</vt:lpstr>
      <vt:lpstr>Как проходят занятия игрового стретчинга для детей и родителей </vt:lpstr>
      <vt:lpstr>                          Этапы </vt:lpstr>
      <vt:lpstr>можно использовать  такие  Упражнения:</vt:lpstr>
      <vt:lpstr>Презентация PowerPoint</vt:lpstr>
      <vt:lpstr>                    Основной этап.</vt:lpstr>
      <vt:lpstr>            Завершающий этап.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Игровой стретчинг для                    дошкольнтков</dc:title>
  <dc:creator>JEKA</dc:creator>
  <cp:lastModifiedBy>User</cp:lastModifiedBy>
  <cp:revision>57</cp:revision>
  <dcterms:created xsi:type="dcterms:W3CDTF">2014-01-12T13:20:51Z</dcterms:created>
  <dcterms:modified xsi:type="dcterms:W3CDTF">2016-11-23T03:20:20Z</dcterms:modified>
</cp:coreProperties>
</file>