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9" r:id="rId4"/>
    <p:sldId id="300" r:id="rId5"/>
    <p:sldId id="258" r:id="rId6"/>
    <p:sldId id="259" r:id="rId7"/>
    <p:sldId id="260" r:id="rId8"/>
    <p:sldId id="298" r:id="rId9"/>
    <p:sldId id="261" r:id="rId10"/>
    <p:sldId id="262" r:id="rId11"/>
    <p:sldId id="263" r:id="rId12"/>
    <p:sldId id="301" r:id="rId13"/>
    <p:sldId id="264" r:id="rId14"/>
    <p:sldId id="265" r:id="rId15"/>
    <p:sldId id="266" r:id="rId16"/>
    <p:sldId id="267" r:id="rId17"/>
    <p:sldId id="268" r:id="rId18"/>
    <p:sldId id="296" r:id="rId19"/>
    <p:sldId id="297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00"/>
    <a:srgbClr val="FF9933"/>
    <a:srgbClr val="33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4443-443F-4101-8E29-39A2D484448C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2370-DCD1-41FD-86B9-B63FA55749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4443-443F-4101-8E29-39A2D484448C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2370-DCD1-41FD-86B9-B63FA5574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4443-443F-4101-8E29-39A2D484448C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2370-DCD1-41FD-86B9-B63FA5574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4443-443F-4101-8E29-39A2D484448C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2370-DCD1-41FD-86B9-B63FA5574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4443-443F-4101-8E29-39A2D484448C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3862370-DCD1-41FD-86B9-B63FA5574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4443-443F-4101-8E29-39A2D484448C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2370-DCD1-41FD-86B9-B63FA5574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4443-443F-4101-8E29-39A2D484448C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2370-DCD1-41FD-86B9-B63FA5574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4443-443F-4101-8E29-39A2D484448C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2370-DCD1-41FD-86B9-B63FA5574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4443-443F-4101-8E29-39A2D484448C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2370-DCD1-41FD-86B9-B63FA5574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4443-443F-4101-8E29-39A2D484448C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2370-DCD1-41FD-86B9-B63FA5574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4443-443F-4101-8E29-39A2D484448C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2370-DCD1-41FD-86B9-B63FA5574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33993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454443-443F-4101-8E29-39A2D484448C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862370-DCD1-41FD-86B9-B63FA5574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2;&#1072;&#1088;&#1074;&#1072;&#1088;&#1072;\&#1052;&#1086;&#1080;%20&#1076;&#1086;&#1082;&#1091;&#1084;&#1077;&#1085;&#1090;&#1099;\&#1090;&#1086;&#1082;\b0750c2e328d8b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2;&#1072;&#1088;&#1074;&#1072;&#1088;&#1072;\&#1052;&#1086;&#1080;%20&#1076;&#1086;&#1082;&#1091;&#1084;&#1077;&#1085;&#1090;&#1099;\&#1090;&#1086;&#1082;\aplodismenty_bolshoy_kontsertnyy_zal.mp3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2;&#1072;&#1088;&#1074;&#1072;&#1088;&#1072;\&#1052;&#1086;&#1080;%20&#1076;&#1086;&#1082;&#1091;&#1084;&#1077;&#1085;&#1090;&#1099;\&#1090;&#1086;&#1082;\aplodismenty_bolshoy_kontsertnyy_zal.mp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IMG_4152.mp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2;&#1072;&#1088;&#1074;&#1072;&#1088;&#1072;\&#1052;&#1086;&#1080;%20&#1076;&#1086;&#1082;&#1091;&#1084;&#1077;&#1085;&#1090;&#1099;\&#1090;&#1086;&#1082;\aplodismenty_bolshoy_kontsertnyy_zal.mp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2 3"/>
          <p:cNvSpPr/>
          <p:nvPr/>
        </p:nvSpPr>
        <p:spPr>
          <a:xfrm>
            <a:off x="428596" y="500042"/>
            <a:ext cx="8358246" cy="535785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20374070">
            <a:off x="2256274" y="2380535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Baltica Sakha" pitchFamily="34" charset="0"/>
              </a:rPr>
              <a:t>Т.О.К</a:t>
            </a:r>
            <a:endParaRPr lang="ru-RU" sz="9600" b="1" dirty="0">
              <a:solidFill>
                <a:srgbClr val="FF0000"/>
              </a:solidFill>
              <a:latin typeface="Baltica Sakh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407194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FF0000"/>
                </a:solidFill>
              </a:rPr>
              <a:t>Интеллектуальнай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оонньуу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b0750c2e328d8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715140" y="51435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42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214554"/>
            <a:ext cx="3571900" cy="707886"/>
          </a:xfrm>
          <a:prstGeom prst="rect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atin typeface="Baltica Sakha" pitchFamily="34" charset="0"/>
              </a:rPr>
              <a:t>К</a:t>
            </a:r>
            <a:r>
              <a:rPr lang="ru-RU" sz="4000" b="1" dirty="0" err="1" smtClean="0">
                <a:latin typeface="Times New Roman"/>
                <a:cs typeface="Times New Roman"/>
              </a:rPr>
              <a:t>ө</a:t>
            </a:r>
            <a:r>
              <a:rPr lang="ru-RU" sz="4000" b="1" dirty="0" err="1" smtClean="0">
                <a:latin typeface="Baltica Sakha" pitchFamily="34" charset="0"/>
              </a:rPr>
              <a:t>дь</a:t>
            </a:r>
            <a:r>
              <a:rPr lang="ru-RU" sz="4000" b="1" dirty="0" err="1" smtClean="0">
                <a:latin typeface="Times New Roman"/>
                <a:cs typeface="Times New Roman"/>
              </a:rPr>
              <a:t>үү</a:t>
            </a:r>
            <a:r>
              <a:rPr lang="ru-RU" sz="4000" b="1" dirty="0" err="1" smtClean="0">
                <a:latin typeface="Baltica Sakha" pitchFamily="34" charset="0"/>
              </a:rPr>
              <a:t>с</a:t>
            </a:r>
            <a:endParaRPr lang="ru-RU" sz="4000" b="1" dirty="0">
              <a:latin typeface="Baltica Sakh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3786190"/>
            <a:ext cx="7072362" cy="1077218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Baltica Sakha" pitchFamily="34" charset="0"/>
              </a:rPr>
              <a:t>Туох</a:t>
            </a:r>
            <a:r>
              <a:rPr lang="ru-RU" sz="3200" b="1" dirty="0" smtClean="0">
                <a:latin typeface="Baltica Sakha" pitchFamily="34" charset="0"/>
              </a:rPr>
              <a:t> </a:t>
            </a:r>
            <a:r>
              <a:rPr lang="ru-RU" sz="3200" b="1" dirty="0" err="1" smtClean="0">
                <a:latin typeface="Baltica Sakha" pitchFamily="34" charset="0"/>
              </a:rPr>
              <a:t>эмэ</a:t>
            </a:r>
            <a:r>
              <a:rPr lang="ru-RU" sz="3200" b="1" dirty="0" smtClean="0">
                <a:latin typeface="Baltica Sakha" pitchFamily="34" charset="0"/>
              </a:rPr>
              <a:t> </a:t>
            </a:r>
            <a:r>
              <a:rPr lang="ru-RU" sz="3200" b="1" dirty="0" err="1" smtClean="0">
                <a:latin typeface="Baltica Sakha" pitchFamily="34" charset="0"/>
              </a:rPr>
              <a:t>кыра</a:t>
            </a:r>
            <a:r>
              <a:rPr lang="ru-RU" sz="3200" b="1" dirty="0" smtClean="0">
                <a:latin typeface="Baltica Sakha" pitchFamily="34" charset="0"/>
              </a:rPr>
              <a:t> да </a:t>
            </a:r>
            <a:r>
              <a:rPr lang="ru-RU" sz="3200" b="1" dirty="0" err="1" smtClean="0">
                <a:latin typeface="Baltica Sakha" pitchFamily="34" charset="0"/>
              </a:rPr>
              <a:t>буоллар</a:t>
            </a:r>
            <a:r>
              <a:rPr lang="ru-RU" sz="3200" b="1" dirty="0" smtClean="0">
                <a:latin typeface="Baltica Sakha" pitchFamily="34" charset="0"/>
              </a:rPr>
              <a:t> </a:t>
            </a:r>
            <a:r>
              <a:rPr lang="ru-RU" sz="3200" b="1" dirty="0" err="1" smtClean="0">
                <a:latin typeface="Baltica Sakha" pitchFamily="34" charset="0"/>
              </a:rPr>
              <a:t>кеме</a:t>
            </a:r>
            <a:r>
              <a:rPr lang="ru-RU" sz="3200" b="1" dirty="0" smtClean="0">
                <a:latin typeface="Baltica Sakha" pitchFamily="34" charset="0"/>
              </a:rPr>
              <a:t>, </a:t>
            </a:r>
            <a:r>
              <a:rPr lang="ru-RU" sz="3200" b="1" dirty="0" err="1" smtClean="0">
                <a:latin typeface="Baltica Sakha" pitchFamily="34" charset="0"/>
              </a:rPr>
              <a:t>туьа</a:t>
            </a:r>
            <a:endParaRPr lang="ru-RU" sz="3200" b="1" dirty="0">
              <a:latin typeface="Baltica Sakh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214554"/>
            <a:ext cx="3786214" cy="707886"/>
          </a:xfrm>
          <a:prstGeom prst="rect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atin typeface="Baltica Sakha" pitchFamily="34" charset="0"/>
              </a:rPr>
              <a:t>Кулу</a:t>
            </a:r>
            <a:r>
              <a:rPr lang="ru-RU" sz="4000" b="1" dirty="0" err="1" smtClean="0">
                <a:latin typeface="Times New Roman"/>
                <a:cs typeface="Times New Roman"/>
              </a:rPr>
              <a:t>һ</a:t>
            </a:r>
            <a:r>
              <a:rPr lang="ru-RU" sz="4000" b="1" dirty="0" err="1" smtClean="0">
                <a:latin typeface="Baltica Sakha" pitchFamily="34" charset="0"/>
              </a:rPr>
              <a:t>ун</a:t>
            </a:r>
            <a:endParaRPr lang="ru-RU" sz="4000" b="1" dirty="0">
              <a:latin typeface="Baltica Sakh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3786190"/>
            <a:ext cx="7072362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Baltica Sakha" pitchFamily="34" charset="0"/>
              </a:rPr>
              <a:t>Сиргэ</a:t>
            </a:r>
            <a:r>
              <a:rPr lang="ru-RU" sz="3200" b="1" dirty="0" smtClean="0">
                <a:latin typeface="Baltica Sakha" pitchFamily="34" charset="0"/>
              </a:rPr>
              <a:t> </a:t>
            </a:r>
            <a:r>
              <a:rPr lang="ru-RU" sz="3200" b="1" dirty="0" err="1" smtClean="0">
                <a:latin typeface="Baltica Sakha" pitchFamily="34" charset="0"/>
              </a:rPr>
              <a:t>оттуллубут</a:t>
            </a:r>
            <a:r>
              <a:rPr lang="ru-RU" sz="3200" b="1" dirty="0" smtClean="0">
                <a:latin typeface="Baltica Sakha" pitchFamily="34" charset="0"/>
              </a:rPr>
              <a:t> </a:t>
            </a:r>
            <a:r>
              <a:rPr lang="ru-RU" sz="3200" b="1" dirty="0" err="1" smtClean="0">
                <a:latin typeface="Baltica Sakha" pitchFamily="34" charset="0"/>
              </a:rPr>
              <a:t>уот</a:t>
            </a:r>
            <a:r>
              <a:rPr lang="ru-RU" sz="3200" b="1" dirty="0" smtClean="0">
                <a:latin typeface="Baltica Sakha" pitchFamily="34" charset="0"/>
              </a:rPr>
              <a:t>, </a:t>
            </a:r>
            <a:r>
              <a:rPr lang="ru-RU" sz="3200" b="1" dirty="0" err="1" smtClean="0">
                <a:latin typeface="Baltica Sakha" pitchFamily="34" charset="0"/>
              </a:rPr>
              <a:t>кутаа</a:t>
            </a:r>
            <a:endParaRPr lang="ru-RU" sz="3200" b="1" dirty="0">
              <a:latin typeface="Baltica Sakh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4714884"/>
            <a:ext cx="7072362" cy="1077218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Baltica Sakha" pitchFamily="34" charset="0"/>
              </a:rPr>
              <a:t>Куел</a:t>
            </a:r>
            <a:r>
              <a:rPr lang="ru-RU" sz="3200" b="1" dirty="0" smtClean="0">
                <a:latin typeface="Baltica Sakha" pitchFamily="34" charset="0"/>
              </a:rPr>
              <a:t> </a:t>
            </a:r>
            <a:r>
              <a:rPr lang="ru-RU" sz="3200" b="1" dirty="0" err="1" smtClean="0">
                <a:latin typeface="Baltica Sakha" pitchFamily="34" charset="0"/>
              </a:rPr>
              <a:t>кытыытыгар</a:t>
            </a:r>
            <a:r>
              <a:rPr lang="ru-RU" sz="3200" b="1" dirty="0" smtClean="0">
                <a:latin typeface="Baltica Sakha" pitchFamily="34" charset="0"/>
              </a:rPr>
              <a:t> </a:t>
            </a:r>
            <a:r>
              <a:rPr lang="ru-RU" sz="3200" b="1" dirty="0" err="1" smtClean="0">
                <a:latin typeface="Baltica Sakha" pitchFamily="34" charset="0"/>
              </a:rPr>
              <a:t>уунэр</a:t>
            </a:r>
            <a:r>
              <a:rPr lang="ru-RU" sz="3200" b="1" dirty="0" smtClean="0">
                <a:latin typeface="Baltica Sakha" pitchFamily="34" charset="0"/>
              </a:rPr>
              <a:t> </a:t>
            </a:r>
            <a:r>
              <a:rPr lang="ru-RU" sz="3200" b="1" dirty="0" err="1" smtClean="0">
                <a:latin typeface="Baltica Sakha" pitchFamily="34" charset="0"/>
              </a:rPr>
              <a:t>лабаата</a:t>
            </a:r>
            <a:r>
              <a:rPr lang="ru-RU" sz="3200" b="1" dirty="0" smtClean="0">
                <a:latin typeface="Baltica Sakha" pitchFamily="34" charset="0"/>
              </a:rPr>
              <a:t> </a:t>
            </a:r>
            <a:r>
              <a:rPr lang="ru-RU" sz="3200" b="1" dirty="0" err="1" smtClean="0">
                <a:latin typeface="Baltica Sakha" pitchFamily="34" charset="0"/>
              </a:rPr>
              <a:t>суох</a:t>
            </a:r>
            <a:r>
              <a:rPr lang="ru-RU" sz="3200" b="1" dirty="0" smtClean="0">
                <a:latin typeface="Baltica Sakha" pitchFamily="34" charset="0"/>
              </a:rPr>
              <a:t> </a:t>
            </a:r>
            <a:r>
              <a:rPr lang="ru-RU" sz="3200" b="1" dirty="0" err="1" smtClean="0">
                <a:latin typeface="Baltica Sakha" pitchFamily="34" charset="0"/>
              </a:rPr>
              <a:t>кене</a:t>
            </a:r>
            <a:r>
              <a:rPr lang="ru-RU" sz="3200" b="1" dirty="0" smtClean="0">
                <a:latin typeface="Baltica Sakha" pitchFamily="34" charset="0"/>
              </a:rPr>
              <a:t> </a:t>
            </a:r>
            <a:r>
              <a:rPr lang="ru-RU" sz="3200" b="1" dirty="0" err="1" smtClean="0">
                <a:latin typeface="Baltica Sakha" pitchFamily="34" charset="0"/>
              </a:rPr>
              <a:t>дьылыгырас</a:t>
            </a:r>
            <a:r>
              <a:rPr lang="ru-RU" sz="3200" b="1" dirty="0" smtClean="0">
                <a:latin typeface="Baltica Sakha" pitchFamily="34" charset="0"/>
              </a:rPr>
              <a:t> от</a:t>
            </a:r>
            <a:endParaRPr lang="ru-RU" sz="3200" b="1" dirty="0">
              <a:latin typeface="Baltica Sakh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214554"/>
            <a:ext cx="3571900" cy="707886"/>
          </a:xfrm>
          <a:prstGeom prst="rect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Baltica Sakha" pitchFamily="34" charset="0"/>
              </a:rPr>
              <a:t>Ада5а</a:t>
            </a:r>
            <a:endParaRPr lang="ru-RU" sz="4000" b="1" dirty="0">
              <a:latin typeface="Baltica Sakh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3786190"/>
            <a:ext cx="7072362" cy="1077218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Baltica Sakha" pitchFamily="34" charset="0"/>
              </a:rPr>
              <a:t>Ата5ар </a:t>
            </a:r>
            <a:r>
              <a:rPr lang="ru-RU" sz="3200" b="1" dirty="0" err="1" smtClean="0">
                <a:latin typeface="Baltica Sakha" pitchFamily="34" charset="0"/>
              </a:rPr>
              <a:t>кэтэрдиллэр</a:t>
            </a:r>
            <a:r>
              <a:rPr lang="ru-RU" sz="3200" b="1" dirty="0" smtClean="0">
                <a:latin typeface="Baltica Sakha" pitchFamily="34" charset="0"/>
              </a:rPr>
              <a:t> </a:t>
            </a:r>
            <a:r>
              <a:rPr lang="ru-RU" sz="3200" b="1" dirty="0" err="1" smtClean="0">
                <a:latin typeface="Baltica Sakha" pitchFamily="34" charset="0"/>
              </a:rPr>
              <a:t>модьу</a:t>
            </a:r>
            <a:r>
              <a:rPr lang="ru-RU" sz="3200" b="1" dirty="0" smtClean="0">
                <a:latin typeface="Baltica Sakha" pitchFamily="34" charset="0"/>
              </a:rPr>
              <a:t> </a:t>
            </a:r>
          </a:p>
          <a:p>
            <a:pPr algn="ctr"/>
            <a:r>
              <a:rPr lang="ru-RU" sz="3200" b="1" dirty="0" smtClean="0">
                <a:latin typeface="Baltica Sakha" pitchFamily="34" charset="0"/>
              </a:rPr>
              <a:t>бо5уу </a:t>
            </a:r>
            <a:r>
              <a:rPr lang="ru-RU" sz="3200" b="1" dirty="0" err="1" smtClean="0">
                <a:latin typeface="Baltica Sakha" pitchFamily="34" charset="0"/>
              </a:rPr>
              <a:t>мас</a:t>
            </a:r>
            <a:endParaRPr lang="ru-RU" sz="3200" b="1" dirty="0">
              <a:latin typeface="Baltica Sakh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1857364"/>
            <a:ext cx="3786214" cy="707886"/>
          </a:xfrm>
          <a:prstGeom prst="rect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atin typeface="Baltica Sakha" pitchFamily="34" charset="0"/>
              </a:rPr>
              <a:t>Кырымах</a:t>
            </a:r>
            <a:endParaRPr lang="ru-RU" sz="4000" b="1" dirty="0">
              <a:latin typeface="Baltica Sakh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3357562"/>
            <a:ext cx="7072362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Baltica Sakha" pitchFamily="34" charset="0"/>
              </a:rPr>
              <a:t>Куьун</a:t>
            </a:r>
            <a:r>
              <a:rPr lang="ru-RU" sz="3200" b="1" dirty="0" smtClean="0">
                <a:latin typeface="Baltica Sakha" pitchFamily="34" charset="0"/>
              </a:rPr>
              <a:t> </a:t>
            </a:r>
            <a:r>
              <a:rPr lang="ru-RU" sz="3200" b="1" dirty="0" err="1" smtClean="0">
                <a:latin typeface="Baltica Sakha" pitchFamily="34" charset="0"/>
              </a:rPr>
              <a:t>мацнай</a:t>
            </a:r>
            <a:r>
              <a:rPr lang="ru-RU" sz="3200" b="1" dirty="0" smtClean="0">
                <a:latin typeface="Baltica Sakha" pitchFamily="34" charset="0"/>
              </a:rPr>
              <a:t> </a:t>
            </a:r>
            <a:r>
              <a:rPr lang="ru-RU" sz="3200" b="1" dirty="0" err="1" smtClean="0">
                <a:latin typeface="Baltica Sakha" pitchFamily="34" charset="0"/>
              </a:rPr>
              <a:t>туьэр</a:t>
            </a:r>
            <a:r>
              <a:rPr lang="ru-RU" sz="3200" b="1" dirty="0" smtClean="0">
                <a:latin typeface="Baltica Sakha" pitchFamily="34" charset="0"/>
              </a:rPr>
              <a:t> </a:t>
            </a:r>
            <a:r>
              <a:rPr lang="ru-RU" sz="3200" b="1" dirty="0" err="1" smtClean="0">
                <a:latin typeface="Baltica Sakha" pitchFamily="34" charset="0"/>
              </a:rPr>
              <a:t>кыраьа</a:t>
            </a:r>
            <a:r>
              <a:rPr lang="ru-RU" sz="3200" b="1" dirty="0" smtClean="0">
                <a:latin typeface="Baltica Sakha" pitchFamily="34" charset="0"/>
              </a:rPr>
              <a:t> </a:t>
            </a:r>
            <a:r>
              <a:rPr lang="ru-RU" sz="3200" b="1" dirty="0" err="1" smtClean="0">
                <a:latin typeface="Baltica Sakha" pitchFamily="34" charset="0"/>
              </a:rPr>
              <a:t>хаар</a:t>
            </a:r>
            <a:endParaRPr lang="ru-RU" sz="3200" b="1" dirty="0">
              <a:latin typeface="Baltica Sakh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4429132"/>
            <a:ext cx="7072362" cy="156966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Baltica Sakha" pitchFamily="34" charset="0"/>
              </a:rPr>
              <a:t>Хараца</a:t>
            </a:r>
            <a:r>
              <a:rPr lang="ru-RU" sz="3200" b="1" dirty="0" smtClean="0">
                <a:latin typeface="Baltica Sakha" pitchFamily="34" charset="0"/>
              </a:rPr>
              <a:t> </a:t>
            </a:r>
            <a:r>
              <a:rPr lang="ru-RU" sz="3200" b="1" dirty="0" err="1" smtClean="0">
                <a:latin typeface="Baltica Sakha" pitchFamily="34" charset="0"/>
              </a:rPr>
              <a:t>дьуьуннээх</a:t>
            </a:r>
            <a:r>
              <a:rPr lang="ru-RU" sz="3200" b="1" dirty="0" smtClean="0">
                <a:latin typeface="Baltica Sakha" pitchFamily="34" charset="0"/>
              </a:rPr>
              <a:t> </a:t>
            </a:r>
            <a:r>
              <a:rPr lang="ru-RU" sz="3200" b="1" dirty="0" err="1" smtClean="0">
                <a:latin typeface="Baltica Sakha" pitchFamily="34" charset="0"/>
              </a:rPr>
              <a:t>кыыл</a:t>
            </a:r>
            <a:r>
              <a:rPr lang="ru-RU" sz="3200" b="1" dirty="0" smtClean="0">
                <a:latin typeface="Baltica Sakha" pitchFamily="34" charset="0"/>
              </a:rPr>
              <a:t> </a:t>
            </a:r>
            <a:r>
              <a:rPr lang="ru-RU" sz="3200" b="1" dirty="0" err="1" smtClean="0">
                <a:latin typeface="Baltica Sakha" pitchFamily="34" charset="0"/>
              </a:rPr>
              <a:t>туутугэр</a:t>
            </a:r>
            <a:r>
              <a:rPr lang="ru-RU" sz="3200" b="1" dirty="0" smtClean="0">
                <a:latin typeface="Baltica Sakha" pitchFamily="34" charset="0"/>
              </a:rPr>
              <a:t> </a:t>
            </a:r>
            <a:r>
              <a:rPr lang="ru-RU" sz="3200" b="1" dirty="0" err="1" smtClean="0">
                <a:latin typeface="Baltica Sakha" pitchFamily="34" charset="0"/>
              </a:rPr>
              <a:t>кылааннаах</a:t>
            </a:r>
            <a:r>
              <a:rPr lang="ru-RU" sz="3200" b="1" dirty="0" smtClean="0">
                <a:latin typeface="Baltica Sakha" pitchFamily="34" charset="0"/>
              </a:rPr>
              <a:t> </a:t>
            </a:r>
            <a:r>
              <a:rPr lang="ru-RU" sz="3200" b="1" dirty="0" err="1" smtClean="0">
                <a:latin typeface="Baltica Sakha" pitchFamily="34" charset="0"/>
              </a:rPr>
              <a:t>сэдэх</a:t>
            </a:r>
            <a:r>
              <a:rPr lang="ru-RU" sz="3200" b="1" dirty="0" smtClean="0">
                <a:latin typeface="Baltica Sakha" pitchFamily="34" charset="0"/>
              </a:rPr>
              <a:t> </a:t>
            </a:r>
            <a:r>
              <a:rPr lang="ru-RU" sz="3200" b="1" dirty="0" err="1" smtClean="0">
                <a:latin typeface="Baltica Sakha" pitchFamily="34" charset="0"/>
              </a:rPr>
              <a:t>мацан</a:t>
            </a:r>
            <a:r>
              <a:rPr lang="ru-RU" sz="3200" b="1" dirty="0" smtClean="0">
                <a:latin typeface="Baltica Sakha" pitchFamily="34" charset="0"/>
              </a:rPr>
              <a:t> </a:t>
            </a:r>
            <a:r>
              <a:rPr lang="ru-RU" sz="3200" b="1" dirty="0" err="1" smtClean="0">
                <a:latin typeface="Baltica Sakha" pitchFamily="34" charset="0"/>
              </a:rPr>
              <a:t>туулэр</a:t>
            </a:r>
            <a:endParaRPr lang="ru-RU" sz="3200" b="1" dirty="0">
              <a:latin typeface="Baltica Sakha" pitchFamily="34" charset="0"/>
            </a:endParaRPr>
          </a:p>
        </p:txBody>
      </p:sp>
      <p:pic>
        <p:nvPicPr>
          <p:cNvPr id="5" name="aplodismenty_bolshoy_kontsertnyy_z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28664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45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14480" y="2500306"/>
            <a:ext cx="5800708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altica Sakha" pitchFamily="34" charset="0"/>
                <a:ea typeface="+mj-ea"/>
                <a:cs typeface="+mj-cs"/>
              </a:rPr>
              <a:t>4</a:t>
            </a:r>
            <a:r>
              <a:rPr kumimoji="0" lang="ru-RU" sz="8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altica Sakha" pitchFamily="34" charset="0"/>
                <a:ea typeface="+mj-ea"/>
                <a:cs typeface="+mj-cs"/>
              </a:rPr>
              <a:t> </a:t>
            </a:r>
            <a:r>
              <a:rPr kumimoji="0" lang="ru-RU" sz="8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altica Sakha" pitchFamily="34" charset="0"/>
                <a:ea typeface="+mj-ea"/>
                <a:cs typeface="+mj-cs"/>
              </a:rPr>
              <a:t>т</a:t>
            </a:r>
            <a:r>
              <a:rPr kumimoji="0" lang="ru-RU" sz="8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үһү</a:t>
            </a:r>
            <a:r>
              <a:rPr kumimoji="0" lang="ru-RU" sz="8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altica Sakha" pitchFamily="34" charset="0"/>
                <a:ea typeface="+mj-ea"/>
                <a:cs typeface="+mj-cs"/>
              </a:rPr>
              <a:t>мэх</a:t>
            </a:r>
            <a:endParaRPr kumimoji="0" lang="ru-RU" sz="80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Baltica Sakh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2428868"/>
            <a:ext cx="1214446" cy="1143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ү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214414" y="2428868"/>
            <a:ext cx="1214446" cy="1143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714744" y="2428868"/>
            <a:ext cx="1214446" cy="1143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7" name="Овал 6"/>
          <p:cNvSpPr/>
          <p:nvPr/>
        </p:nvSpPr>
        <p:spPr>
          <a:xfrm>
            <a:off x="5000628" y="2428868"/>
            <a:ext cx="1214446" cy="1143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ө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15074" y="2428868"/>
            <a:ext cx="1214446" cy="1143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9" name="Овал 8"/>
          <p:cNvSpPr/>
          <p:nvPr/>
        </p:nvSpPr>
        <p:spPr>
          <a:xfrm>
            <a:off x="7572396" y="2428868"/>
            <a:ext cx="1214446" cy="1143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0" name="Овал 9"/>
          <p:cNvSpPr/>
          <p:nvPr/>
        </p:nvSpPr>
        <p:spPr>
          <a:xfrm>
            <a:off x="2500298" y="2428868"/>
            <a:ext cx="1214446" cy="1143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ө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488" y="4500570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м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өккүөр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85786" y="2428868"/>
            <a:ext cx="1214446" cy="1143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5" name="Овал 4"/>
          <p:cNvSpPr/>
          <p:nvPr/>
        </p:nvSpPr>
        <p:spPr>
          <a:xfrm>
            <a:off x="3286116" y="2428868"/>
            <a:ext cx="1214446" cy="1143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72000" y="2428868"/>
            <a:ext cx="1214446" cy="1143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786446" y="2428868"/>
            <a:ext cx="1214446" cy="1143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8" name="Овал 7"/>
          <p:cNvSpPr/>
          <p:nvPr/>
        </p:nvSpPr>
        <p:spPr>
          <a:xfrm>
            <a:off x="7143768" y="2428868"/>
            <a:ext cx="1214446" cy="1143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071670" y="2428868"/>
            <a:ext cx="1214446" cy="1143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err="1">
                <a:solidFill>
                  <a:srgbClr val="C00000"/>
                </a:solidFill>
                <a:latin typeface="Times New Roman"/>
                <a:cs typeface="Times New Roman"/>
              </a:rPr>
              <a:t>л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4643446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C00000"/>
                </a:solidFill>
              </a:rPr>
              <a:t>кулуба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14414" y="2500306"/>
            <a:ext cx="1000132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285984" y="2500306"/>
            <a:ext cx="1071570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28992" y="2500306"/>
            <a:ext cx="1071570" cy="9286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643438" y="2500306"/>
            <a:ext cx="1071570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858016" y="2500306"/>
            <a:ext cx="1000132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86446" y="2500306"/>
            <a:ext cx="1071570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4282" y="2500306"/>
            <a:ext cx="1000132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929586" y="2500306"/>
            <a:ext cx="1000132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4643446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C00000"/>
                </a:solidFill>
              </a:rPr>
              <a:t>таабырын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14414" y="2500306"/>
            <a:ext cx="1000132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285984" y="2500306"/>
            <a:ext cx="1071570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28992" y="2500306"/>
            <a:ext cx="1071570" cy="9286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643438" y="2500306"/>
            <a:ext cx="1071570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858016" y="2500306"/>
            <a:ext cx="1000132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86446" y="2500306"/>
            <a:ext cx="1071570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4282" y="2500306"/>
            <a:ext cx="1000132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929586" y="2500306"/>
            <a:ext cx="1000132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488" y="4786322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биллэрии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14348" y="2428868"/>
            <a:ext cx="1071570" cy="10715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857356" y="2428868"/>
            <a:ext cx="1214446" cy="1143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143240" y="2428868"/>
            <a:ext cx="1285884" cy="10715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500562" y="2428868"/>
            <a:ext cx="1285884" cy="1143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нь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857884" y="2428868"/>
            <a:ext cx="1285884" cy="1143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215206" y="2428868"/>
            <a:ext cx="1285884" cy="1143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992" y="5000636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айымньы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" name="aplodismenty_bolshoy_kontsertnyy_z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358082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45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86058"/>
            <a:ext cx="5800708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+mn-lt"/>
              </a:rPr>
              <a:t>1 </a:t>
            </a:r>
            <a:r>
              <a:rPr lang="ru-RU" sz="8000" dirty="0" err="1" smtClean="0">
                <a:solidFill>
                  <a:srgbClr val="FF0000"/>
                </a:solidFill>
                <a:latin typeface="+mn-lt"/>
              </a:rPr>
              <a:t>т</a:t>
            </a:r>
            <a:r>
              <a:rPr lang="ru-RU" sz="8000" dirty="0" err="1" smtClean="0">
                <a:solidFill>
                  <a:srgbClr val="FF0000"/>
                </a:solidFill>
                <a:latin typeface="+mn-lt"/>
                <a:cs typeface="Times New Roman"/>
              </a:rPr>
              <a:t>үһү</a:t>
            </a:r>
            <a:r>
              <a:rPr lang="ru-RU" sz="8000" dirty="0" err="1" smtClean="0">
                <a:solidFill>
                  <a:srgbClr val="FF0000"/>
                </a:solidFill>
                <a:latin typeface="+mn-lt"/>
              </a:rPr>
              <a:t>мэх</a:t>
            </a:r>
            <a:endParaRPr lang="ru-RU" sz="8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14480" y="2500306"/>
            <a:ext cx="5800708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altica Sakha" pitchFamily="34" charset="0"/>
                <a:ea typeface="+mj-ea"/>
                <a:cs typeface="+mj-cs"/>
              </a:rPr>
              <a:t>5</a:t>
            </a:r>
            <a:r>
              <a:rPr kumimoji="0" lang="ru-RU" sz="8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altica Sakha" pitchFamily="34" charset="0"/>
                <a:ea typeface="+mj-ea"/>
                <a:cs typeface="+mj-cs"/>
              </a:rPr>
              <a:t> </a:t>
            </a:r>
            <a:r>
              <a:rPr kumimoji="0" lang="ru-RU" sz="8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altica Sakha" pitchFamily="34" charset="0"/>
                <a:ea typeface="+mj-ea"/>
                <a:cs typeface="+mj-cs"/>
              </a:rPr>
              <a:t>туьумэх</a:t>
            </a:r>
            <a:endParaRPr kumimoji="0" lang="ru-RU" sz="80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Baltica Sakh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381000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C00000"/>
                          </a:solidFill>
                        </a:rPr>
                        <a:t>б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C00000"/>
                          </a:solidFill>
                        </a:rPr>
                        <a:t>у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err="1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C00000"/>
                          </a:solidFill>
                        </a:rPr>
                        <a:t>у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err="1" smtClean="0">
                          <a:solidFill>
                            <a:srgbClr val="C00000"/>
                          </a:solidFill>
                        </a:rPr>
                        <a:t>п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err="1" smtClean="0">
                          <a:solidFill>
                            <a:srgbClr val="002060"/>
                          </a:solidFill>
                        </a:rPr>
                        <a:t>х</a:t>
                      </a:r>
                      <a:endParaRPr lang="ru-RU" sz="4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4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err="1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4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4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</a:t>
                      </a:r>
                      <a:endParaRPr lang="ru-RU" sz="4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а</a:t>
                      </a:r>
                      <a:endParaRPr lang="ru-RU" sz="4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4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err="1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4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4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4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2060"/>
                          </a:solidFill>
                        </a:rPr>
                        <a:t>М</a:t>
                      </a:r>
                      <a:endParaRPr lang="ru-RU" sz="4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Э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л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</a:t>
                      </a:r>
                      <a:endParaRPr lang="ru-RU" sz="4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</a:t>
                      </a:r>
                      <a:endParaRPr lang="ru-RU" sz="4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FFFF00"/>
                          </a:solidFill>
                        </a:rPr>
                        <a:t>а</a:t>
                      </a:r>
                      <a:endParaRPr lang="ru-RU" sz="4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err="1" smtClean="0">
                          <a:solidFill>
                            <a:srgbClr val="FFFF00"/>
                          </a:solidFill>
                        </a:rPr>
                        <a:t>н</a:t>
                      </a:r>
                      <a:endParaRPr lang="ru-RU" sz="4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FFC000"/>
                          </a:solidFill>
                        </a:rPr>
                        <a:t>и</a:t>
                      </a:r>
                      <a:endParaRPr lang="ru-RU" sz="4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4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2060"/>
                          </a:solidFill>
                        </a:rPr>
                        <a:t>к</a:t>
                      </a:r>
                      <a:endParaRPr lang="ru-RU" sz="4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err="1" smtClean="0">
                          <a:solidFill>
                            <a:srgbClr val="00B0F0"/>
                          </a:solidFill>
                        </a:rPr>
                        <a:t>н</a:t>
                      </a:r>
                      <a:endParaRPr lang="ru-RU" sz="44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э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л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</a:t>
                      </a:r>
                      <a:endParaRPr lang="ru-RU" sz="4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</a:t>
                      </a:r>
                      <a:endParaRPr lang="ru-RU" sz="4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FFFF00"/>
                          </a:solidFill>
                        </a:rPr>
                        <a:t>т</a:t>
                      </a:r>
                      <a:endParaRPr lang="ru-RU" sz="4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FFFF00"/>
                          </a:solidFill>
                        </a:rPr>
                        <a:t>С</a:t>
                      </a:r>
                      <a:endParaRPr lang="ru-RU" sz="4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err="1" smtClean="0">
                          <a:solidFill>
                            <a:srgbClr val="FFC000"/>
                          </a:solidFill>
                        </a:rPr>
                        <a:t>н</a:t>
                      </a:r>
                      <a:endParaRPr lang="ru-RU" sz="4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B0F0"/>
                          </a:solidFill>
                        </a:rPr>
                        <a:t>5</a:t>
                      </a:r>
                      <a:endParaRPr lang="ru-RU" sz="44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err="1" smtClean="0">
                          <a:solidFill>
                            <a:srgbClr val="00B0F0"/>
                          </a:solidFill>
                        </a:rPr>
                        <a:t>ы</a:t>
                      </a:r>
                      <a:endParaRPr lang="ru-RU" sz="44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B0F0"/>
                          </a:solidFill>
                        </a:rPr>
                        <a:t>а</a:t>
                      </a:r>
                      <a:endParaRPr lang="ru-RU" sz="44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400" b="1" dirty="0" err="1" smtClean="0">
                          <a:solidFill>
                            <a:srgbClr val="00B050"/>
                          </a:solidFill>
                        </a:rPr>
                        <a:t>й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</a:t>
                      </a:r>
                      <a:endParaRPr lang="ru-RU" sz="4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</a:t>
                      </a:r>
                      <a:endParaRPr lang="ru-RU" sz="4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А</a:t>
                      </a:r>
                      <a:endParaRPr lang="ru-RU" sz="4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FFFF00"/>
                          </a:solidFill>
                        </a:rPr>
                        <a:t>е</a:t>
                      </a:r>
                      <a:endParaRPr lang="ru-RU" sz="4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FFFF00"/>
                          </a:solidFill>
                        </a:rPr>
                        <a:t>м</a:t>
                      </a:r>
                      <a:endParaRPr lang="ru-RU" sz="4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B0F0"/>
                          </a:solidFill>
                        </a:rPr>
                        <a:t>Ч</a:t>
                      </a:r>
                      <a:endParaRPr lang="ru-RU" sz="44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B0F0"/>
                          </a:solidFill>
                        </a:rPr>
                        <a:t>а</a:t>
                      </a:r>
                      <a:endParaRPr lang="ru-RU" sz="44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B0F0"/>
                          </a:solidFill>
                        </a:rPr>
                        <a:t>л</a:t>
                      </a:r>
                      <a:endParaRPr lang="ru-RU" sz="44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B0F0"/>
                          </a:solidFill>
                        </a:rPr>
                        <a:t>5</a:t>
                      </a:r>
                      <a:endParaRPr lang="ru-RU" sz="44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14480" y="2500306"/>
            <a:ext cx="5800708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altica Sakha" pitchFamily="34" charset="0"/>
                <a:ea typeface="+mj-ea"/>
                <a:cs typeface="+mj-cs"/>
              </a:rPr>
              <a:t>6</a:t>
            </a:r>
            <a:r>
              <a:rPr kumimoji="0" lang="ru-RU" sz="8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altica Sakha" pitchFamily="34" charset="0"/>
                <a:ea typeface="+mj-ea"/>
                <a:cs typeface="+mj-cs"/>
              </a:rPr>
              <a:t> </a:t>
            </a:r>
            <a:r>
              <a:rPr kumimoji="0" lang="ru-RU" sz="8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altica Sakha" pitchFamily="34" charset="0"/>
                <a:ea typeface="+mj-ea"/>
                <a:cs typeface="+mj-cs"/>
              </a:rPr>
              <a:t>т</a:t>
            </a:r>
            <a:r>
              <a:rPr kumimoji="0" lang="ru-RU" sz="8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үһү</a:t>
            </a:r>
            <a:r>
              <a:rPr kumimoji="0" lang="ru-RU" sz="8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altica Sakha" pitchFamily="34" charset="0"/>
                <a:ea typeface="+mj-ea"/>
                <a:cs typeface="+mj-cs"/>
              </a:rPr>
              <a:t>мэх</a:t>
            </a:r>
            <a:endParaRPr kumimoji="0" lang="ru-RU" sz="80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Baltica Sakh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арвара\Мои документы\суруйааччылар\суорун омоллоон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2270877" cy="2857520"/>
          </a:xfrm>
          <a:prstGeom prst="rect">
            <a:avLst/>
          </a:prstGeom>
          <a:noFill/>
        </p:spPr>
      </p:pic>
      <p:pic>
        <p:nvPicPr>
          <p:cNvPr id="1027" name="Picture 3" descr="C:\Documents and Settings\Варвара\Мои документы\суруйааччылар\андрей борисов.jpg"/>
          <p:cNvPicPr>
            <a:picLocks noChangeAspect="1" noChangeArrowheads="1"/>
          </p:cNvPicPr>
          <p:nvPr/>
        </p:nvPicPr>
        <p:blipFill>
          <a:blip r:embed="rId3"/>
          <a:srcRect l="27272" t="9090" r="30303"/>
          <a:stretch>
            <a:fillRect/>
          </a:stretch>
        </p:blipFill>
        <p:spPr bwMode="auto">
          <a:xfrm>
            <a:off x="3857620" y="357166"/>
            <a:ext cx="2000264" cy="2857500"/>
          </a:xfrm>
          <a:prstGeom prst="rect">
            <a:avLst/>
          </a:prstGeom>
          <a:noFill/>
        </p:spPr>
      </p:pic>
      <p:pic>
        <p:nvPicPr>
          <p:cNvPr id="1028" name="Picture 4" descr="C:\Documents and Settings\Варвара\Мои документы\суруйааччылар\иван мигалки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571876"/>
            <a:ext cx="2383085" cy="2788210"/>
          </a:xfrm>
          <a:prstGeom prst="rect">
            <a:avLst/>
          </a:prstGeom>
          <a:noFill/>
        </p:spPr>
      </p:pic>
      <p:pic>
        <p:nvPicPr>
          <p:cNvPr id="1029" name="Picture 5" descr="C:\Documents and Settings\Варвара\Мои документы\суруйааччылар\амма аччыгыйа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57166"/>
            <a:ext cx="2214105" cy="2786082"/>
          </a:xfrm>
          <a:prstGeom prst="rect">
            <a:avLst/>
          </a:prstGeom>
          <a:noFill/>
        </p:spPr>
      </p:pic>
      <p:pic>
        <p:nvPicPr>
          <p:cNvPr id="1030" name="Picture 6" descr="C:\Documents and Settings\Варвара\Мои документы\суруйааччылар\кун дьирибинэ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3571876"/>
            <a:ext cx="2000264" cy="2800370"/>
          </a:xfrm>
          <a:prstGeom prst="rect">
            <a:avLst/>
          </a:prstGeom>
          <a:noFill/>
        </p:spPr>
      </p:pic>
      <p:pic>
        <p:nvPicPr>
          <p:cNvPr id="1031" name="Picture 7" descr="C:\Documents and Settings\Варвара\Мои документы\суруйааччылар\борогнскай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17129" y="3500438"/>
            <a:ext cx="2041085" cy="2857520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2714612" y="278605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357818" y="2857496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2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072462" y="278605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3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786050" y="5929330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4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357818" y="5857892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5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072462" y="5857892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6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14480" y="2500306"/>
            <a:ext cx="5800708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altica Sakha" pitchFamily="34" charset="0"/>
                <a:ea typeface="+mj-ea"/>
                <a:cs typeface="+mj-cs"/>
              </a:rPr>
              <a:t>7</a:t>
            </a:r>
            <a:r>
              <a:rPr kumimoji="0" lang="ru-RU" sz="8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altica Sakha" pitchFamily="34" charset="0"/>
                <a:ea typeface="+mj-ea"/>
                <a:cs typeface="+mj-cs"/>
              </a:rPr>
              <a:t> </a:t>
            </a:r>
            <a:r>
              <a:rPr kumimoji="0" lang="ru-RU" sz="8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altica Sakha" pitchFamily="34" charset="0"/>
                <a:ea typeface="+mj-ea"/>
                <a:cs typeface="+mj-cs"/>
              </a:rPr>
              <a:t>т</a:t>
            </a:r>
            <a:r>
              <a:rPr kumimoji="0" lang="ru-RU" sz="8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үһү</a:t>
            </a:r>
            <a:r>
              <a:rPr kumimoji="0" lang="ru-RU" sz="8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altica Sakha" pitchFamily="34" charset="0"/>
                <a:ea typeface="+mj-ea"/>
                <a:cs typeface="+mj-cs"/>
              </a:rPr>
              <a:t>мэх</a:t>
            </a:r>
            <a:endParaRPr kumimoji="0" lang="ru-RU" sz="80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Baltica Sakha" pitchFamily="34" charset="0"/>
              <a:ea typeface="+mj-ea"/>
              <a:cs typeface="+mj-cs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000760" y="5143512"/>
            <a:ext cx="100013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hlinkClick r:id="rId2" action="ppaction://hlinkfile"/>
              </a:rPr>
              <a:t>1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14480" y="2500306"/>
            <a:ext cx="5800708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altica Sakha" pitchFamily="34" charset="0"/>
                <a:ea typeface="+mj-ea"/>
                <a:cs typeface="+mj-cs"/>
              </a:rPr>
              <a:t>8</a:t>
            </a:r>
            <a:r>
              <a:rPr kumimoji="0" lang="ru-RU" sz="8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altica Sakha" pitchFamily="34" charset="0"/>
                <a:ea typeface="+mj-ea"/>
                <a:cs typeface="+mj-cs"/>
              </a:rPr>
              <a:t> </a:t>
            </a:r>
            <a:r>
              <a:rPr kumimoji="0" lang="ru-RU" sz="8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altica Sakha" pitchFamily="34" charset="0"/>
                <a:ea typeface="+mj-ea"/>
                <a:cs typeface="+mj-cs"/>
              </a:rPr>
              <a:t>т</a:t>
            </a:r>
            <a:r>
              <a:rPr kumimoji="0" lang="ru-RU" sz="8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үһү</a:t>
            </a:r>
            <a:r>
              <a:rPr kumimoji="0" lang="ru-RU" sz="8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altica Sakha" pitchFamily="34" charset="0"/>
                <a:ea typeface="+mj-ea"/>
                <a:cs typeface="+mj-cs"/>
              </a:rPr>
              <a:t>мэх</a:t>
            </a:r>
            <a:endParaRPr kumimoji="0" lang="ru-RU" sz="80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Baltica Sakh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рвара\Мои документы\сибэкки, сир аьа\клюк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6215107" cy="41434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86050" y="5500702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Клюква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Варвара\Мои документы\кыыл\тииц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71546"/>
            <a:ext cx="5539077" cy="41434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14612" y="5500702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Тии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ң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Варвара\Мои документы\дьиэ, дьиэ тэрилэ\кемулуе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85860"/>
            <a:ext cx="5465007" cy="3643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14612" y="5214950"/>
            <a:ext cx="385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C00000"/>
                </a:solidFill>
              </a:rPr>
              <a:t>К</a:t>
            </a:r>
            <a:r>
              <a:rPr lang="ru-RU" sz="4400" b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өмү</a:t>
            </a:r>
            <a:r>
              <a:rPr lang="ru-RU" sz="4400" b="1" dirty="0" err="1" smtClean="0">
                <a:solidFill>
                  <a:srgbClr val="C00000"/>
                </a:solidFill>
              </a:rPr>
              <a:t>л</a:t>
            </a:r>
            <a:r>
              <a:rPr lang="ru-RU" sz="4400" b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үө</a:t>
            </a:r>
            <a:r>
              <a:rPr lang="ru-RU" sz="4400" b="1" dirty="0" err="1" smtClean="0">
                <a:solidFill>
                  <a:srgbClr val="C00000"/>
                </a:solidFill>
              </a:rPr>
              <a:t>к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Варвара\Мои документы\ас, сахалыы иьит\баахыл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7057274" cy="47085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298" y="5643578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C00000"/>
                </a:solidFill>
              </a:rPr>
              <a:t>Баахыла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5984" y="2643182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FF0000"/>
                </a:solidFill>
              </a:rPr>
              <a:t>Хартыына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Варвара\Мои документы\тацас, киэргэл\илин кэбиьэ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28604"/>
            <a:ext cx="3527113" cy="47085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5357826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</a:rPr>
              <a:t>Илин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кэби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һ</a:t>
            </a:r>
            <a:r>
              <a:rPr lang="ru-RU" sz="3600" b="1" dirty="0" err="1" smtClean="0">
                <a:solidFill>
                  <a:srgbClr val="C00000"/>
                </a:solidFill>
              </a:rPr>
              <a:t>эр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Варвара\Мои документы\ас, сахалыы иьит\чороо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857232"/>
            <a:ext cx="4196043" cy="44291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4678" y="535782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</a:rPr>
              <a:t>Чороон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Варвара\Мои документы\спорт\хапса5ай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85794"/>
            <a:ext cx="6278033" cy="47085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4678" y="5786454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Хапса5ай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Варвара\Мои документы\ырыаьыттар\клим федоро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00042"/>
            <a:ext cx="3286148" cy="50965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86050" y="5786454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Клим Федоров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Варвара\Мои документы\суруйааччылар\ойуунуска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500042"/>
            <a:ext cx="3571900" cy="4703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298" y="5357826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Платон Алексеевич </a:t>
            </a:r>
            <a:r>
              <a:rPr lang="ru-RU" sz="3600" b="1" dirty="0" err="1" smtClean="0">
                <a:solidFill>
                  <a:srgbClr val="C00000"/>
                </a:solidFill>
              </a:rPr>
              <a:t>Ойуунускай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14480" y="2500306"/>
            <a:ext cx="5800708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altica Sakha" pitchFamily="34" charset="0"/>
                <a:ea typeface="+mj-ea"/>
                <a:cs typeface="+mj-cs"/>
              </a:rPr>
              <a:t>8</a:t>
            </a:r>
            <a:r>
              <a:rPr kumimoji="0" lang="ru-RU" sz="8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altica Sakha" pitchFamily="34" charset="0"/>
                <a:ea typeface="+mj-ea"/>
                <a:cs typeface="+mj-cs"/>
              </a:rPr>
              <a:t> </a:t>
            </a:r>
            <a:r>
              <a:rPr kumimoji="0" lang="ru-RU" sz="8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altica Sakha" pitchFamily="34" charset="0"/>
                <a:ea typeface="+mj-ea"/>
                <a:cs typeface="+mj-cs"/>
              </a:rPr>
              <a:t>т</a:t>
            </a:r>
            <a:r>
              <a:rPr kumimoji="0" lang="ru-RU" sz="8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үһү</a:t>
            </a:r>
            <a:r>
              <a:rPr kumimoji="0" lang="ru-RU" sz="8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altica Sakha" pitchFamily="34" charset="0"/>
                <a:ea typeface="+mj-ea"/>
                <a:cs typeface="+mj-cs"/>
              </a:rPr>
              <a:t>мэх</a:t>
            </a:r>
            <a:endParaRPr kumimoji="0" lang="ru-RU" sz="80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Baltica Sakh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Варвара\Мои документы\сибэкки, сир аьа\ньургуьу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7039323" cy="47085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43174" y="578645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</a:rPr>
              <a:t>Ньургу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һ</a:t>
            </a:r>
            <a:r>
              <a:rPr lang="ru-RU" sz="3600" b="1" dirty="0" err="1" smtClean="0">
                <a:solidFill>
                  <a:srgbClr val="C00000"/>
                </a:solidFill>
              </a:rPr>
              <a:t>ун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Варвара\Мои документы\кыыл\бер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85860"/>
            <a:ext cx="5418008" cy="39290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5357826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C00000"/>
                </a:solidFill>
              </a:rPr>
              <a:t>Б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өрө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Варвара\Мои документы\дьиэ, дьиэ тэрилэ\кирилиэ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7062788" cy="47085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5572140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A50021"/>
                </a:solidFill>
              </a:rPr>
              <a:t>Кирилиэс</a:t>
            </a:r>
            <a:endParaRPr lang="ru-RU" sz="36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Варвара\Мои документы\ас, сахалыы иьит\куерчэх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71546"/>
            <a:ext cx="6286544" cy="41770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5500702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A50021"/>
                </a:solidFill>
              </a:rPr>
              <a:t>К</a:t>
            </a:r>
            <a:r>
              <a:rPr lang="ru-RU" sz="3600" b="1" dirty="0" err="1" smtClean="0">
                <a:solidFill>
                  <a:srgbClr val="A50021"/>
                </a:solidFill>
                <a:latin typeface="Times New Roman"/>
                <a:cs typeface="Times New Roman"/>
              </a:rPr>
              <a:t>үө</a:t>
            </a:r>
            <a:r>
              <a:rPr lang="ru-RU" sz="3600" b="1" dirty="0" err="1" smtClean="0">
                <a:solidFill>
                  <a:srgbClr val="A50021"/>
                </a:solidFill>
              </a:rPr>
              <a:t>рчэх</a:t>
            </a:r>
            <a:endParaRPr lang="ru-RU" sz="36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14480" y="2786058"/>
            <a:ext cx="5800708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2</a:t>
            </a:r>
            <a:r>
              <a:rPr kumimoji="0" lang="ru-RU" sz="8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8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т</a:t>
            </a:r>
            <a:r>
              <a:rPr kumimoji="0" lang="ru-RU" sz="8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Times New Roman"/>
              </a:rPr>
              <a:t>үһү</a:t>
            </a:r>
            <a:r>
              <a:rPr kumimoji="0" lang="ru-RU" sz="8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мэх</a:t>
            </a:r>
            <a:endParaRPr kumimoji="0" lang="ru-RU" sz="80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Варвара\Мои документы\ас, сахалыы иьит\ыа5ай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85794"/>
            <a:ext cx="6278033" cy="47085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14612" y="5572140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A50021"/>
                </a:solidFill>
              </a:rPr>
              <a:t>Ыа5айа</a:t>
            </a:r>
            <a:endParaRPr lang="ru-RU" sz="36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Варвара\Мои документы\тацас, киэргэл\дьаба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71480"/>
            <a:ext cx="3423770" cy="47085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5429264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A50021"/>
                </a:solidFill>
              </a:rPr>
              <a:t>Дьабака</a:t>
            </a:r>
            <a:r>
              <a:rPr lang="ru-RU" sz="2800" b="1" dirty="0" smtClean="0">
                <a:solidFill>
                  <a:srgbClr val="A50021"/>
                </a:solidFill>
              </a:rPr>
              <a:t> </a:t>
            </a:r>
            <a:r>
              <a:rPr lang="ru-RU" sz="2800" b="1" dirty="0" err="1" smtClean="0">
                <a:solidFill>
                  <a:srgbClr val="A50021"/>
                </a:solidFill>
              </a:rPr>
              <a:t>бэргэ</a:t>
            </a:r>
            <a:r>
              <a:rPr lang="ru-RU" sz="2800" b="1" dirty="0" err="1" smtClean="0">
                <a:solidFill>
                  <a:srgbClr val="A50021"/>
                </a:solidFill>
                <a:latin typeface="Times New Roman"/>
                <a:cs typeface="Times New Roman"/>
              </a:rPr>
              <a:t>һ</a:t>
            </a:r>
            <a:r>
              <a:rPr lang="ru-RU" sz="2800" b="1" dirty="0" err="1" smtClean="0">
                <a:solidFill>
                  <a:srgbClr val="A50021"/>
                </a:solidFill>
              </a:rPr>
              <a:t>э</a:t>
            </a:r>
            <a:endParaRPr lang="ru-RU" sz="2800" b="1" dirty="0">
              <a:solidFill>
                <a:srgbClr val="A5002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143108" y="928670"/>
            <a:ext cx="2071702" cy="35719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Варвара\Мои документы\спорт\ыстаца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71480"/>
            <a:ext cx="4622459" cy="47149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43174" y="5429264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A50021"/>
                </a:solidFill>
              </a:rPr>
              <a:t>Кылыы</a:t>
            </a:r>
            <a:endParaRPr lang="ru-RU" sz="28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Варвара\Мои документы\ырыаьыттар\далаа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7069099" cy="47085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88" y="5500702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A50021"/>
                </a:solidFill>
              </a:rPr>
              <a:t>Далаана</a:t>
            </a:r>
            <a:endParaRPr lang="ru-RU" sz="32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Варвара\Мои документы\суруйааччылар\эллэ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71480"/>
            <a:ext cx="3358843" cy="47863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5572140"/>
            <a:ext cx="5072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50021"/>
                </a:solidFill>
              </a:rPr>
              <a:t>Серафим Романович </a:t>
            </a:r>
            <a:r>
              <a:rPr lang="ru-RU" sz="2800" b="1" dirty="0" err="1" smtClean="0">
                <a:solidFill>
                  <a:srgbClr val="A50021"/>
                </a:solidFill>
              </a:rPr>
              <a:t>Кулачиков</a:t>
            </a:r>
            <a:r>
              <a:rPr lang="ru-RU" sz="2800" b="1" dirty="0" smtClean="0">
                <a:solidFill>
                  <a:srgbClr val="A50021"/>
                </a:solidFill>
              </a:rPr>
              <a:t> -</a:t>
            </a:r>
            <a:r>
              <a:rPr lang="ru-RU" sz="2800" b="1" dirty="0" err="1">
                <a:solidFill>
                  <a:srgbClr val="A50021"/>
                </a:solidFill>
              </a:rPr>
              <a:t>Э</a:t>
            </a:r>
            <a:r>
              <a:rPr lang="ru-RU" sz="2800" b="1" dirty="0" err="1" smtClean="0">
                <a:solidFill>
                  <a:srgbClr val="A50021"/>
                </a:solidFill>
              </a:rPr>
              <a:t>ллэй</a:t>
            </a:r>
            <a:endParaRPr lang="ru-RU" sz="28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14480" y="2500306"/>
            <a:ext cx="5800708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altica Sakha" pitchFamily="34" charset="0"/>
                <a:ea typeface="+mj-ea"/>
                <a:cs typeface="+mj-cs"/>
              </a:rPr>
              <a:t>9</a:t>
            </a:r>
            <a:r>
              <a:rPr kumimoji="0" lang="ru-RU" sz="8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altica Sakha" pitchFamily="34" charset="0"/>
                <a:ea typeface="+mj-ea"/>
                <a:cs typeface="+mj-cs"/>
              </a:rPr>
              <a:t> </a:t>
            </a:r>
            <a:r>
              <a:rPr kumimoji="0" lang="ru-RU" sz="8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altica Sakha" pitchFamily="34" charset="0"/>
                <a:ea typeface="+mj-ea"/>
                <a:cs typeface="+mj-cs"/>
              </a:rPr>
              <a:t>т</a:t>
            </a:r>
            <a:r>
              <a:rPr kumimoji="0" lang="ru-RU" sz="8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үһү</a:t>
            </a:r>
            <a:r>
              <a:rPr kumimoji="0" lang="ru-RU" sz="8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altica Sakha" pitchFamily="34" charset="0"/>
                <a:ea typeface="+mj-ea"/>
                <a:cs typeface="+mj-cs"/>
              </a:rPr>
              <a:t>мэх</a:t>
            </a:r>
            <a:endParaRPr kumimoji="0" lang="ru-RU" sz="80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Baltica Sakh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2 3"/>
          <p:cNvSpPr/>
          <p:nvPr/>
        </p:nvSpPr>
        <p:spPr>
          <a:xfrm>
            <a:off x="428596" y="500042"/>
            <a:ext cx="8358246" cy="535785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Baltica Sakha" pitchFamily="34" charset="0"/>
              </a:rPr>
              <a:t>Т.О.К</a:t>
            </a:r>
            <a:endParaRPr lang="ru-RU" sz="9600" b="1" dirty="0">
              <a:solidFill>
                <a:srgbClr val="FF0000"/>
              </a:solidFill>
              <a:latin typeface="Baltica Sakh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928802"/>
            <a:ext cx="5214974" cy="1143000"/>
          </a:xfrm>
          <a:solidFill>
            <a:srgbClr val="FF9933"/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 prst="convex"/>
          </a:sp3d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4400" dirty="0" err="1" smtClean="0">
                <a:solidFill>
                  <a:schemeClr val="tx1"/>
                </a:solidFill>
                <a:effectLst/>
                <a:latin typeface="Baltica Sakha" pitchFamily="34" charset="0"/>
              </a:rPr>
              <a:t>Уол</a:t>
            </a:r>
            <a:r>
              <a:rPr lang="ru-RU" sz="4400" dirty="0" smtClean="0">
                <a:solidFill>
                  <a:schemeClr val="tx1"/>
                </a:solidFill>
                <a:effectLst/>
                <a:latin typeface="Baltica Sakha" pitchFamily="34" charset="0"/>
              </a:rPr>
              <a:t> о5о </a:t>
            </a:r>
            <a:r>
              <a:rPr lang="ru-RU" sz="4400" dirty="0" err="1" smtClean="0">
                <a:solidFill>
                  <a:schemeClr val="tx1"/>
                </a:solidFill>
                <a:effectLst/>
                <a:latin typeface="Baltica Sakha" pitchFamily="34" charset="0"/>
              </a:rPr>
              <a:t>дьоллоох</a:t>
            </a:r>
            <a:r>
              <a:rPr lang="ru-RU" sz="4400" dirty="0" smtClean="0">
                <a:effectLst/>
                <a:latin typeface="Baltica Sakha" pitchFamily="34" charset="0"/>
              </a:rPr>
              <a:t>, </a:t>
            </a:r>
            <a:endParaRPr lang="ru-RU" sz="4400" dirty="0">
              <a:effectLst/>
              <a:latin typeface="Baltica Sakh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3786190"/>
            <a:ext cx="6572296" cy="769441"/>
          </a:xfrm>
          <a:prstGeom prst="rect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Baltica Sakha" pitchFamily="34" charset="0"/>
              </a:rPr>
              <a:t>Соно5ос </a:t>
            </a:r>
            <a:r>
              <a:rPr lang="ru-RU" sz="4400" b="1" dirty="0" err="1" smtClean="0">
                <a:latin typeface="Baltica Sakha" pitchFamily="34" charset="0"/>
              </a:rPr>
              <a:t>ат</a:t>
            </a:r>
            <a:r>
              <a:rPr lang="ru-RU" sz="4400" b="1" dirty="0" smtClean="0">
                <a:latin typeface="Baltica Sakha" pitchFamily="34" charset="0"/>
              </a:rPr>
              <a:t> </a:t>
            </a:r>
            <a:r>
              <a:rPr lang="ru-RU" sz="4400" b="1" dirty="0" err="1" smtClean="0">
                <a:latin typeface="Baltica Sakha" pitchFamily="34" charset="0"/>
              </a:rPr>
              <a:t>соргулаах</a:t>
            </a:r>
            <a:endParaRPr lang="ru-RU" sz="4400" b="1" dirty="0">
              <a:latin typeface="Baltica Sakh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3116"/>
            <a:ext cx="4972056" cy="846158"/>
          </a:xfrm>
          <a:solidFill>
            <a:srgbClr val="FF9933"/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 prst="relaxedInset"/>
          </a:sp3d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4400" dirty="0" smtClean="0">
                <a:solidFill>
                  <a:schemeClr val="tx1"/>
                </a:solidFill>
                <a:effectLst/>
                <a:latin typeface="Baltica Sakha" pitchFamily="34" charset="0"/>
              </a:rPr>
              <a:t>Балык </a:t>
            </a:r>
            <a:r>
              <a:rPr lang="ru-RU" sz="4400" dirty="0" err="1" smtClean="0">
                <a:solidFill>
                  <a:schemeClr val="tx1"/>
                </a:solidFill>
                <a:effectLst/>
                <a:latin typeface="Baltica Sakha" pitchFamily="34" charset="0"/>
              </a:rPr>
              <a:t>ыамнаах</a:t>
            </a:r>
            <a:r>
              <a:rPr lang="ru-RU" sz="4400" dirty="0" smtClean="0">
                <a:solidFill>
                  <a:schemeClr val="tx1"/>
                </a:solidFill>
                <a:effectLst/>
                <a:latin typeface="Baltica Sakha" pitchFamily="34" charset="0"/>
              </a:rPr>
              <a:t>,</a:t>
            </a:r>
            <a:endParaRPr lang="ru-RU" sz="4400" dirty="0">
              <a:solidFill>
                <a:schemeClr val="tx1"/>
              </a:solidFill>
              <a:effectLst/>
              <a:latin typeface="Baltica Sakh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0430" y="3714752"/>
            <a:ext cx="4714908" cy="707886"/>
          </a:xfrm>
          <a:prstGeom prst="rect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atin typeface="Baltica Sakha" pitchFamily="34" charset="0"/>
              </a:rPr>
              <a:t>Киьи</a:t>
            </a:r>
            <a:r>
              <a:rPr lang="ru-RU" sz="4000" b="1" dirty="0" smtClean="0">
                <a:latin typeface="Baltica Sakha" pitchFamily="34" charset="0"/>
              </a:rPr>
              <a:t> </a:t>
            </a:r>
            <a:r>
              <a:rPr lang="ru-RU" sz="4000" b="1" dirty="0" err="1" smtClean="0">
                <a:latin typeface="Baltica Sakha" pitchFamily="34" charset="0"/>
              </a:rPr>
              <a:t>куннээх</a:t>
            </a:r>
            <a:endParaRPr lang="ru-RU" sz="4000" b="1" dirty="0">
              <a:latin typeface="Baltica Sakh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928802"/>
            <a:ext cx="5686436" cy="1143000"/>
          </a:xfrm>
          <a:solidFill>
            <a:srgbClr val="FF9933"/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 w="152400" h="50800" prst="softRound"/>
          </a:sp3d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4400" dirty="0" err="1" smtClean="0">
                <a:solidFill>
                  <a:schemeClr val="tx1"/>
                </a:solidFill>
                <a:effectLst/>
                <a:latin typeface="Baltica Sakha" pitchFamily="34" charset="0"/>
              </a:rPr>
              <a:t>Баай</a:t>
            </a:r>
            <a:r>
              <a:rPr lang="ru-RU" sz="4400" dirty="0" smtClean="0">
                <a:solidFill>
                  <a:schemeClr val="tx1"/>
                </a:solidFill>
                <a:effectLst/>
                <a:latin typeface="Baltica Sakha" pitchFamily="34" charset="0"/>
              </a:rPr>
              <a:t> о5ото бардам,</a:t>
            </a:r>
            <a:endParaRPr lang="ru-RU" sz="4400" dirty="0">
              <a:solidFill>
                <a:schemeClr val="tx1"/>
              </a:solidFill>
              <a:effectLst/>
              <a:latin typeface="Baltica Sakh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3643314"/>
            <a:ext cx="5143536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Baltica Sakha" pitchFamily="34" charset="0"/>
              </a:rPr>
              <a:t>Тот о5ото </a:t>
            </a:r>
            <a:r>
              <a:rPr lang="ru-RU" sz="4000" b="1" dirty="0" err="1" smtClean="0">
                <a:latin typeface="Baltica Sakha" pitchFamily="34" charset="0"/>
              </a:rPr>
              <a:t>дохсун</a:t>
            </a:r>
            <a:endParaRPr lang="ru-RU" sz="4000" b="1" dirty="0">
              <a:latin typeface="Baltica Sakh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00166" y="1928802"/>
            <a:ext cx="5686436" cy="1143000"/>
          </a:xfrm>
          <a:prstGeom prst="rect">
            <a:avLst/>
          </a:prstGeom>
          <a:solidFill>
            <a:srgbClr val="FF9933"/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 w="152400" h="50800" prst="softRound"/>
          </a:sp3d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ltica Sakha" pitchFamily="34" charset="0"/>
                <a:ea typeface="+mj-ea"/>
                <a:cs typeface="+mj-cs"/>
              </a:rPr>
              <a:t>Сурэ5э</a:t>
            </a:r>
            <a:r>
              <a:rPr kumimoji="0" lang="ru-RU" sz="4400" b="1" i="0" u="none" strike="noStrike" kern="1200" cap="none" spc="0" normalizeH="0" noProof="0" dirty="0" smtClean="0">
                <a:ln w="63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ltica Sakha" pitchFamily="34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noProof="0" dirty="0" err="1" smtClean="0">
                <a:ln w="63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ltica Sakha" pitchFamily="34" charset="0"/>
                <a:ea typeface="+mj-ea"/>
                <a:cs typeface="+mj-cs"/>
              </a:rPr>
              <a:t>суох</a:t>
            </a:r>
            <a:endParaRPr kumimoji="0" lang="ru-RU" sz="44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/>
              <a:uLnTx/>
              <a:uFillTx/>
              <a:latin typeface="Baltica Sakha" pitchFamily="34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3643314"/>
            <a:ext cx="5143536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atin typeface="Baltica Sakha" pitchFamily="34" charset="0"/>
              </a:rPr>
              <a:t>суус</a:t>
            </a:r>
            <a:r>
              <a:rPr lang="ru-RU" sz="4000" b="1" dirty="0" smtClean="0">
                <a:latin typeface="Baltica Sakha" pitchFamily="34" charset="0"/>
              </a:rPr>
              <a:t> </a:t>
            </a:r>
            <a:r>
              <a:rPr lang="ru-RU" sz="4000" b="1" dirty="0" err="1" smtClean="0">
                <a:latin typeface="Baltica Sakha" pitchFamily="34" charset="0"/>
              </a:rPr>
              <a:t>субэлээх</a:t>
            </a:r>
            <a:endParaRPr lang="ru-RU" sz="4000" b="1" dirty="0">
              <a:latin typeface="Baltica Sakha" pitchFamily="34" charset="0"/>
            </a:endParaRPr>
          </a:p>
        </p:txBody>
      </p:sp>
      <p:pic>
        <p:nvPicPr>
          <p:cNvPr id="6" name="aplodismenty_bolshoy_kontsertnyy_z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643834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5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14480" y="2786058"/>
            <a:ext cx="5800708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altica Sakha" pitchFamily="34" charset="0"/>
                <a:ea typeface="+mj-ea"/>
                <a:cs typeface="+mj-cs"/>
              </a:rPr>
              <a:t>3</a:t>
            </a:r>
            <a:r>
              <a:rPr kumimoji="0" lang="ru-RU" sz="8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altica Sakha" pitchFamily="34" charset="0"/>
                <a:ea typeface="+mj-ea"/>
                <a:cs typeface="+mj-cs"/>
              </a:rPr>
              <a:t> </a:t>
            </a:r>
            <a:r>
              <a:rPr kumimoji="0" lang="ru-RU" sz="8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altica Sakha" pitchFamily="34" charset="0"/>
                <a:ea typeface="+mj-ea"/>
                <a:cs typeface="+mj-cs"/>
              </a:rPr>
              <a:t>т</a:t>
            </a:r>
            <a:r>
              <a:rPr kumimoji="0" lang="ru-RU" sz="8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үһү</a:t>
            </a:r>
            <a:r>
              <a:rPr kumimoji="0" lang="ru-RU" sz="80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altica Sakha" pitchFamily="34" charset="0"/>
                <a:ea typeface="+mj-ea"/>
                <a:cs typeface="+mj-cs"/>
              </a:rPr>
              <a:t>мэх</a:t>
            </a:r>
            <a:endParaRPr kumimoji="0" lang="ru-RU" sz="80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Baltica Sakh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165</TotalTime>
  <Words>215</Words>
  <Application>Microsoft Office PowerPoint</Application>
  <PresentationFormat>Экран (4:3)</PresentationFormat>
  <Paragraphs>148</Paragraphs>
  <Slides>46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Апекс</vt:lpstr>
      <vt:lpstr>Слайд 1</vt:lpstr>
      <vt:lpstr>1 түһүмэх</vt:lpstr>
      <vt:lpstr>Слайд 3</vt:lpstr>
      <vt:lpstr>Слайд 4</vt:lpstr>
      <vt:lpstr>Уол о5о дьоллоох, </vt:lpstr>
      <vt:lpstr>Балык ыамнаах,</vt:lpstr>
      <vt:lpstr>Баай о5ото бардам,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>частное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Варвара</dc:creator>
  <cp:lastModifiedBy>Варвара</cp:lastModifiedBy>
  <cp:revision>19</cp:revision>
  <dcterms:created xsi:type="dcterms:W3CDTF">2015-11-22T06:15:58Z</dcterms:created>
  <dcterms:modified xsi:type="dcterms:W3CDTF">2015-11-26T06:09:13Z</dcterms:modified>
</cp:coreProperties>
</file>