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2" r:id="rId7"/>
    <p:sldId id="264" r:id="rId8"/>
    <p:sldId id="268" r:id="rId9"/>
    <p:sldId id="265" r:id="rId10"/>
    <p:sldId id="270" r:id="rId11"/>
    <p:sldId id="271" r:id="rId12"/>
    <p:sldId id="269" r:id="rId13"/>
    <p:sldId id="26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2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7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6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6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0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8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F717-CD38-4164-AE8E-30D14B9EB47F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91A6-5D45-4FF6-9FF0-3351D02B6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90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4280" y="3618706"/>
            <a:ext cx="5108157" cy="2914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5058" y="1556142"/>
            <a:ext cx="5181600" cy="34706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8" y="249621"/>
            <a:ext cx="5624422" cy="31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9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47" y="317634"/>
            <a:ext cx="10317480" cy="61265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Ветераны – односельчане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445843" y="2002055"/>
            <a:ext cx="5919538" cy="45342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-1576" r="16553" b="4215"/>
          <a:stretch/>
        </p:blipFill>
        <p:spPr>
          <a:xfrm>
            <a:off x="2520778" y="990666"/>
            <a:ext cx="7150444" cy="56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6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0" y="359360"/>
            <a:ext cx="5314855" cy="3649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66" y="2831383"/>
            <a:ext cx="5040428" cy="37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2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55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374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6926" y="655660"/>
            <a:ext cx="94616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60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Цель проекта: </a:t>
            </a:r>
          </a:p>
          <a:p>
            <a:pPr algn="just"/>
            <a:r>
              <a:rPr lang="ru-RU" sz="3600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формирование чувства патриотизма и гордости за свое Отечество; воспитание любви к Родине, родному краю; уважения к подвигу советских воинов, тружеников тыла, одержавших победу в Великой Отечественной войне; формирование у подрастающего поколения активной гражданской позиции.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235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764" y="647601"/>
            <a:ext cx="107802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Задачи проекта: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Создание Книги Памяти для использования ее в воспитании учащихся школы и молодежи поселка, пополнения материалов школьного  краеведческого музея, поселковой  и школьной библиотек. 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Создание электронного и бумажного архива о ветеранах Великой Отечественной войны, которые будет способствовать: развитию у детей и молодежи чувства патриотизма и гордости за место, где они живут, за нашу Родину; возрождению семейных ценностей и традиций.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Укрепление связей между поколениями.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Повышение социальной активности учащихся.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Развитие у участников проекта коммуникативных навыков, навыков работы с архивными документами.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773" y="745465"/>
            <a:ext cx="1039528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Обоснование необходимости проекта: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800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Проект необходим для воспитания духовно-нравственных, гражданских и мировоззренческих качеств личности, которые проявляются в любви к Родине, к своему дому, в стремлении и умении беречь и приумножать лучшие традиции, ценности своего народа, своей национальной культуры, своей земли. Проект необходим для сохранения исторического наследия для потомков, для вовлечения в активную поисковую (исследовательскую) деятельность, необходим для развития творческих начал личности, необходим для нового осмысления исторического наследия и возвращения в культурный оборот.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6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999" y="2444817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0999" y="618398"/>
            <a:ext cx="3932237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2" y="3010284"/>
            <a:ext cx="4070908" cy="3361624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r="2549"/>
          <a:stretch>
            <a:fillRect/>
          </a:stretch>
        </p:blipFill>
        <p:spPr>
          <a:xfrm rot="1371159">
            <a:off x="5050875" y="1213656"/>
            <a:ext cx="5923949" cy="46776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7" y="246916"/>
            <a:ext cx="3917629" cy="24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9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0438" y="450260"/>
            <a:ext cx="1111717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Основные этапы реализации проекта: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4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Подготовительный этап.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 Создание инициативной группы.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 Определение целей и задач.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3. Распределение обязанностей.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4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Основной этап.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 Поисковые задания.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 Поисковая работа.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3. Исследование.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4. Обработка: отбор, систематизация, корректировка собранного материала.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4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Заключительный этап.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1.Анализ проделанной работы.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2.Издание стенда «Мы помним! Мы гордимся!».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3.Бессмертный полк.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4. Оформление книги.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5. Подготовка   творческой группы к презентации книги.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6. Размещение информации о книге на школьном сайте.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7. Презентация проекта «Книга Памяти».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8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806" y="755090"/>
            <a:ext cx="8441355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деятельности учащихся.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предусматривает участие подростков в видах деятельности: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сследовательская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 научно - исторической литературой, системой Интернет; изучение опыта общения с пожилыми людьми; изучение составления различных вопросов для поиска информации;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рактическая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компьютерной техникой; встречи с родственниками ветеранов;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Просвещенческая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учащихся, молодежи  и жителей поселка с судьбами ветеранов.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3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319" y="906699"/>
            <a:ext cx="82777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Механизм оценки результатов: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400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Результаты проекта будут отслеживаться администрацией школы, учителями, родителями, руководителями проекта. Данные по проделанной работе, уровень активности учащихся, изменения личных качеств, отношения к окружающей действительности, к истории и т.д. будут фиксироваться.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kern="5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Результаты проекта могут обсуждаться на заседаниях педагогического совета, на родительских собраниях, в средствах массовой информации.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699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7653" y="565211"/>
            <a:ext cx="1059741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Проект «Книга Памяти» создан с целью сохранить память о ключевом событии истории России и мировой истории — Великой Отечественной войне. Этот проект важен для всех последующих поколений, потомков людей, героически сражавшихся за освобождение нашей Родины, как летопись судеб целого народа, изменивших ход истории.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Проект «Книга Памяти» имеет огромное значение для развития духовно-нравственного воспитания детей. Эта работа важна для всех интересующихся историей своей малой Родины.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Великая освободительная война советского народа навсегда останется не только в сердцах ветеранов, сражавшихся за свободу и независимость русского народа, но и их потомкам, которым будут интересны судьбы этих героев.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08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385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Ветераны – односельчане </vt:lpstr>
      <vt:lpstr>Презентация PowerPoint</vt:lpstr>
      <vt:lpstr>Презентация PowerPoint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бухгалтер2</dc:creator>
  <cp:lastModifiedBy>бухгалтер2</cp:lastModifiedBy>
  <cp:revision>9</cp:revision>
  <dcterms:created xsi:type="dcterms:W3CDTF">2016-02-25T03:42:17Z</dcterms:created>
  <dcterms:modified xsi:type="dcterms:W3CDTF">2016-10-12T04:45:16Z</dcterms:modified>
</cp:coreProperties>
</file>