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5" r:id="rId2"/>
    <p:sldId id="276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302" r:id="rId15"/>
    <p:sldId id="303" r:id="rId16"/>
    <p:sldId id="304" r:id="rId17"/>
    <p:sldId id="301" r:id="rId18"/>
    <p:sldId id="305" r:id="rId19"/>
    <p:sldId id="306" r:id="rId20"/>
    <p:sldId id="307" r:id="rId21"/>
    <p:sldId id="308" r:id="rId22"/>
    <p:sldId id="309" r:id="rId23"/>
    <p:sldId id="310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2A4C32-8104-41EC-A024-76ACDA277CDC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714884"/>
            <a:ext cx="740664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«Все профессии важны,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все профессии нужны»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образовательная деятельность </a:t>
            </a:r>
            <a:r>
              <a:rPr lang="ru-RU" sz="1800" b="1" dirty="0" smtClean="0">
                <a:solidFill>
                  <a:srgbClr val="FF0000"/>
                </a:solidFill>
              </a:rPr>
              <a:t>с детьми 5-7лет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воспитатель </a:t>
            </a:r>
            <a:r>
              <a:rPr lang="ru-RU" sz="1800" b="1" dirty="0" smtClean="0">
                <a:solidFill>
                  <a:srgbClr val="002060"/>
                </a:solidFill>
              </a:rPr>
              <a:t>Болзина Валентина Петровна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МАДОУ  «</a:t>
            </a:r>
            <a:r>
              <a:rPr lang="ru-RU" sz="1800" b="1" dirty="0" smtClean="0">
                <a:solidFill>
                  <a:srgbClr val="002060"/>
                </a:solidFill>
              </a:rPr>
              <a:t>ДС «</a:t>
            </a:r>
            <a:r>
              <a:rPr lang="ru-RU" sz="1800" b="1" dirty="0" smtClean="0">
                <a:solidFill>
                  <a:srgbClr val="002060"/>
                </a:solidFill>
              </a:rPr>
              <a:t>Метелица»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г.Новый</a:t>
            </a:r>
            <a:r>
              <a:rPr lang="ru-RU" sz="1800" b="1" dirty="0" smtClean="0">
                <a:solidFill>
                  <a:srgbClr val="002060"/>
                </a:solidFill>
              </a:rPr>
              <a:t> Уренгой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профессии\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88640"/>
            <a:ext cx="5786478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429288" cy="67571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290"/>
            <a:ext cx="7364781" cy="60722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323" y="862673"/>
            <a:ext cx="5105956" cy="567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9137" y="428604"/>
            <a:ext cx="4951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Без труда не вытащишь и рыбку из пруда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и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500042"/>
            <a:ext cx="4143404" cy="60988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273720"/>
            <a:ext cx="4224529" cy="6584280"/>
          </a:xfr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71538" y="346154"/>
            <a:ext cx="8072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Скажите, кто так вкусно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Готовит щи капустные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Пахучие котлеты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Салаты, винегреты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завтраки, обеды?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г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95972"/>
            <a:ext cx="6357981" cy="4861985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71736" y="479147"/>
            <a:ext cx="6572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учим детишек писать и читать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Природу любить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Стариков уважать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Встаем мы очень рано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наша забота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отвозить по утрам на работу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3794141" cy="379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3754042" cy="4772727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2683" y="209546"/>
            <a:ext cx="6286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Кто, скажите мне, такой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Охраняет наш покой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порядком он следит,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Хулиганить не велит?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500306"/>
            <a:ext cx="5072098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28926" y="448369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водитель, но в автобусе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билеты отрывает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Остановки сообщает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его все называют?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691962"/>
            <a:ext cx="4776299" cy="4883874"/>
          </a:xfr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92840" y="137537"/>
            <a:ext cx="6286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Ждет сотрудников отряд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детском садике ребят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же мам в нем замещает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из вас, детишки, знает?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214942" y="1000108"/>
            <a:ext cx="3929058" cy="5072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 меня растут года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Будет и семнадцать.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Где работать мне тогда,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Чем заниматься?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Нужные работники,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Столяры и плотники.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Столяру хорошо,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инженеру лучше…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Инженеру хорошо,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 доктору лучше.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User\Desktop\профессии\ш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421484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74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20681"/>
            <a:ext cx="6000792" cy="600079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916832"/>
            <a:ext cx="5950851" cy="445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C:\Users\User\Desktop\профессии\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2979487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42098"/>
            <a:ext cx="7215206" cy="4329124"/>
          </a:xfrm>
        </p:spPr>
      </p:pic>
      <p:pic>
        <p:nvPicPr>
          <p:cNvPr id="7169" name="Picture 1" descr="C:\Users\User\Desktop\профессии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3212976"/>
            <a:ext cx="3929090" cy="264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профессии\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4071966" cy="270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профессии\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14752"/>
            <a:ext cx="2990856" cy="299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85728"/>
            <a:ext cx="607223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428604"/>
            <a:ext cx="4714908" cy="638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28604"/>
            <a:ext cx="7072362" cy="59709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428604"/>
            <a:ext cx="5357850" cy="61929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52"/>
            <a:ext cx="5357850" cy="6510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5143536" cy="649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500042"/>
            <a:ext cx="7429552" cy="55721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85728"/>
            <a:ext cx="4779978" cy="626491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100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   «Все профессии важны,  все профессии нужны» образовательная деятельность с детьми 5-7лет   воспитатель Болзина Валентина Петровна МАДОУ  «ДС «Метелица» г.Новый Уренгой  </vt:lpstr>
      <vt:lpstr>У меня растут года Будет и семнадцать. Где работать мне тогда, Чем заниматься? Нужные работники, Столяры и плотники. Столяру хорошо, А инженеру лучше… Инженеру хорошо, А доктору лучше.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Встаем мы очень рано Ведь наша забота Всех отвозить по утрам на работу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НАСТОЯЩАЯ СЕМЬЯ</dc:title>
  <dc:creator>Customer</dc:creator>
  <cp:lastModifiedBy>НИКОЛАЙ</cp:lastModifiedBy>
  <cp:revision>10</cp:revision>
  <dcterms:created xsi:type="dcterms:W3CDTF">2013-11-14T01:49:38Z</dcterms:created>
  <dcterms:modified xsi:type="dcterms:W3CDTF">2016-11-20T18:06:24Z</dcterms:modified>
</cp:coreProperties>
</file>