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F8B8-BC49-40F6-AC3E-F7C69F7BAE0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2AF6-6233-4EC4-BB31-F1C8A8EA5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1571612"/>
            <a:ext cx="64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КОЛОБОК ИЩЕТ ДРУЗЕЙ.</a:t>
            </a:r>
            <a:endParaRPr lang="ru-RU" sz="3600" b="1" dirty="0"/>
          </a:p>
        </p:txBody>
      </p:sp>
      <p:pic>
        <p:nvPicPr>
          <p:cNvPr id="2050" name="Picture 2" descr="C:\Users\Евросеть\Documents\колоб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3971934" cy="39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росеть\Documents\рукавички4.png"/>
          <p:cNvPicPr>
            <a:picLocks noChangeAspect="1" noChangeArrowheads="1"/>
          </p:cNvPicPr>
          <p:nvPr/>
        </p:nvPicPr>
        <p:blipFill>
          <a:blip r:embed="rId2" cstate="print"/>
          <a:srcRect l="48214"/>
          <a:stretch>
            <a:fillRect/>
          </a:stretch>
        </p:blipFill>
        <p:spPr bwMode="auto">
          <a:xfrm>
            <a:off x="285720" y="3214686"/>
            <a:ext cx="2071702" cy="2286016"/>
          </a:xfrm>
          <a:prstGeom prst="rect">
            <a:avLst/>
          </a:prstGeom>
          <a:noFill/>
        </p:spPr>
      </p:pic>
      <p:pic>
        <p:nvPicPr>
          <p:cNvPr id="6147" name="Picture 3" descr="C:\Users\Евросеть\Documents\рукавички4.png"/>
          <p:cNvPicPr>
            <a:picLocks noChangeAspect="1" noChangeArrowheads="1"/>
          </p:cNvPicPr>
          <p:nvPr/>
        </p:nvPicPr>
        <p:blipFill>
          <a:blip r:embed="rId3" cstate="print"/>
          <a:srcRect t="-6017" r="46875"/>
          <a:stretch>
            <a:fillRect/>
          </a:stretch>
        </p:blipFill>
        <p:spPr bwMode="auto">
          <a:xfrm>
            <a:off x="5929322" y="1071546"/>
            <a:ext cx="1857388" cy="2286016"/>
          </a:xfrm>
          <a:prstGeom prst="rect">
            <a:avLst/>
          </a:prstGeom>
          <a:noFill/>
        </p:spPr>
      </p:pic>
      <p:pic>
        <p:nvPicPr>
          <p:cNvPr id="6148" name="Picture 4" descr="C:\Users\Евросеть\Documents\рукавички7.jpg"/>
          <p:cNvPicPr>
            <a:picLocks noChangeAspect="1" noChangeArrowheads="1"/>
          </p:cNvPicPr>
          <p:nvPr/>
        </p:nvPicPr>
        <p:blipFill>
          <a:blip r:embed="rId4"/>
          <a:srcRect l="49020" b="33333"/>
          <a:stretch>
            <a:fillRect/>
          </a:stretch>
        </p:blipFill>
        <p:spPr bwMode="auto">
          <a:xfrm>
            <a:off x="714348" y="428604"/>
            <a:ext cx="1857388" cy="1571636"/>
          </a:xfrm>
          <a:prstGeom prst="rect">
            <a:avLst/>
          </a:prstGeom>
          <a:noFill/>
        </p:spPr>
      </p:pic>
      <p:pic>
        <p:nvPicPr>
          <p:cNvPr id="6149" name="Picture 5" descr="C:\Users\Евросеть\Documents\рукавички7.jpg"/>
          <p:cNvPicPr>
            <a:picLocks noChangeAspect="1" noChangeArrowheads="1"/>
          </p:cNvPicPr>
          <p:nvPr/>
        </p:nvPicPr>
        <p:blipFill>
          <a:blip r:embed="rId4"/>
          <a:srcRect t="-7692" r="46000"/>
          <a:stretch>
            <a:fillRect/>
          </a:stretch>
        </p:blipFill>
        <p:spPr bwMode="auto">
          <a:xfrm>
            <a:off x="6715140" y="3643314"/>
            <a:ext cx="1928826" cy="2000264"/>
          </a:xfrm>
          <a:prstGeom prst="rect">
            <a:avLst/>
          </a:prstGeom>
          <a:noFill/>
        </p:spPr>
      </p:pic>
      <p:pic>
        <p:nvPicPr>
          <p:cNvPr id="6150" name="Picture 6" descr="C:\Users\Евросеть\Documents\рукавички6.gif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3143240" y="4429132"/>
            <a:ext cx="1214447" cy="1643075"/>
          </a:xfrm>
          <a:prstGeom prst="rect">
            <a:avLst/>
          </a:prstGeom>
          <a:noFill/>
        </p:spPr>
      </p:pic>
      <p:pic>
        <p:nvPicPr>
          <p:cNvPr id="6151" name="Picture 7" descr="C:\Users\Евросеть\Documents\рукавички6.gif"/>
          <p:cNvPicPr>
            <a:picLocks noChangeAspect="1" noChangeArrowheads="1"/>
          </p:cNvPicPr>
          <p:nvPr/>
        </p:nvPicPr>
        <p:blipFill>
          <a:blip r:embed="rId5"/>
          <a:srcRect t="-8333" r="51515"/>
          <a:stretch>
            <a:fillRect/>
          </a:stretch>
        </p:blipFill>
        <p:spPr bwMode="auto">
          <a:xfrm>
            <a:off x="3000364" y="928670"/>
            <a:ext cx="1143008" cy="1857389"/>
          </a:xfrm>
          <a:prstGeom prst="rect">
            <a:avLst/>
          </a:prstGeom>
          <a:noFill/>
        </p:spPr>
      </p:pic>
      <p:pic>
        <p:nvPicPr>
          <p:cNvPr id="6152" name="Picture 8" descr="C:\Users\Евросеть\Documents\рукавички1.jpg"/>
          <p:cNvPicPr>
            <a:picLocks noChangeAspect="1" noChangeArrowheads="1"/>
          </p:cNvPicPr>
          <p:nvPr/>
        </p:nvPicPr>
        <p:blipFill>
          <a:blip r:embed="rId6"/>
          <a:srcRect t="3125" r="43077" b="10227"/>
          <a:stretch>
            <a:fillRect/>
          </a:stretch>
        </p:blipFill>
        <p:spPr bwMode="auto">
          <a:xfrm>
            <a:off x="4572000" y="3071810"/>
            <a:ext cx="198436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росеть\Documents\колоб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ocuments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2952742"/>
          </a:xfrm>
          <a:prstGeom prst="rect">
            <a:avLst/>
          </a:prstGeom>
          <a:noFill/>
        </p:spPr>
      </p:pic>
      <p:pic>
        <p:nvPicPr>
          <p:cNvPr id="1027" name="Picture 3" descr="C:\Users\Евросеть\Documents\дом1.jpg"/>
          <p:cNvPicPr>
            <a:picLocks noChangeAspect="1" noChangeArrowheads="1"/>
          </p:cNvPicPr>
          <p:nvPr/>
        </p:nvPicPr>
        <p:blipFill>
          <a:blip r:embed="rId3"/>
          <a:srcRect l="20408" t="11628" r="2040"/>
          <a:stretch>
            <a:fillRect/>
          </a:stretch>
        </p:blipFill>
        <p:spPr bwMode="auto">
          <a:xfrm>
            <a:off x="6429356" y="4143380"/>
            <a:ext cx="2714644" cy="2714620"/>
          </a:xfrm>
          <a:prstGeom prst="rect">
            <a:avLst/>
          </a:prstGeom>
          <a:noFill/>
        </p:spPr>
      </p:pic>
      <p:pic>
        <p:nvPicPr>
          <p:cNvPr id="1028" name="Picture 4" descr="C:\Users\Евросеть\Documents\дом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8640"/>
            <a:ext cx="3357586" cy="2499360"/>
          </a:xfrm>
          <a:prstGeom prst="rect">
            <a:avLst/>
          </a:prstGeom>
          <a:noFill/>
        </p:spPr>
      </p:pic>
      <p:pic>
        <p:nvPicPr>
          <p:cNvPr id="1029" name="Picture 5" descr="C:\Users\Евросеть\Documents\дом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28" y="0"/>
            <a:ext cx="3143272" cy="3214686"/>
          </a:xfrm>
          <a:prstGeom prst="rect">
            <a:avLst/>
          </a:prstGeom>
          <a:noFill/>
        </p:spPr>
      </p:pic>
      <p:pic>
        <p:nvPicPr>
          <p:cNvPr id="1030" name="Picture 6" descr="C:\Users\Евросеть\Documents\дом ежа.jpeg"/>
          <p:cNvPicPr>
            <a:picLocks noChangeAspect="1" noChangeArrowheads="1"/>
          </p:cNvPicPr>
          <p:nvPr/>
        </p:nvPicPr>
        <p:blipFill>
          <a:blip r:embed="rId6"/>
          <a:srcRect r="46250"/>
          <a:stretch>
            <a:fillRect/>
          </a:stretch>
        </p:blipFill>
        <p:spPr bwMode="auto">
          <a:xfrm>
            <a:off x="3286116" y="2857496"/>
            <a:ext cx="3071814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росеть\Documents\замок1.jpg"/>
          <p:cNvPicPr>
            <a:picLocks noChangeAspect="1" noChangeArrowheads="1"/>
          </p:cNvPicPr>
          <p:nvPr/>
        </p:nvPicPr>
        <p:blipFill>
          <a:blip r:embed="rId2"/>
          <a:srcRect t="-7143" r="37588"/>
          <a:stretch>
            <a:fillRect/>
          </a:stretch>
        </p:blipFill>
        <p:spPr bwMode="auto">
          <a:xfrm>
            <a:off x="296439" y="3643314"/>
            <a:ext cx="2846801" cy="3214686"/>
          </a:xfrm>
          <a:prstGeom prst="rect">
            <a:avLst/>
          </a:prstGeom>
          <a:noFill/>
        </p:spPr>
      </p:pic>
      <p:pic>
        <p:nvPicPr>
          <p:cNvPr id="2051" name="Picture 3" descr="C:\Users\Евросеть\Documents\замок.jpg"/>
          <p:cNvPicPr>
            <a:picLocks noChangeAspect="1" noChangeArrowheads="1"/>
          </p:cNvPicPr>
          <p:nvPr/>
        </p:nvPicPr>
        <p:blipFill>
          <a:blip r:embed="rId3"/>
          <a:srcRect t="-2703" r="36170"/>
          <a:stretch>
            <a:fillRect/>
          </a:stretch>
        </p:blipFill>
        <p:spPr bwMode="auto">
          <a:xfrm>
            <a:off x="357158" y="214290"/>
            <a:ext cx="2143140" cy="2714644"/>
          </a:xfrm>
          <a:prstGeom prst="rect">
            <a:avLst/>
          </a:prstGeom>
          <a:noFill/>
        </p:spPr>
      </p:pic>
      <p:pic>
        <p:nvPicPr>
          <p:cNvPr id="2052" name="Picture 4" descr="C:\Users\Евросеть\Documents\зам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0" y="0"/>
            <a:ext cx="4286280" cy="3714776"/>
          </a:xfrm>
          <a:prstGeom prst="rect">
            <a:avLst/>
          </a:prstGeom>
          <a:noFill/>
        </p:spPr>
      </p:pic>
      <p:pic>
        <p:nvPicPr>
          <p:cNvPr id="2053" name="Picture 5" descr="C:\Users\Евросеть\Documents\замок4.jpg"/>
          <p:cNvPicPr>
            <a:picLocks noChangeAspect="1" noChangeArrowheads="1"/>
          </p:cNvPicPr>
          <p:nvPr/>
        </p:nvPicPr>
        <p:blipFill>
          <a:blip r:embed="rId5" cstate="print"/>
          <a:srcRect l="32353" b="25714"/>
          <a:stretch>
            <a:fillRect/>
          </a:stretch>
        </p:blipFill>
        <p:spPr bwMode="auto">
          <a:xfrm>
            <a:off x="7500926" y="4500570"/>
            <a:ext cx="1643074" cy="1857388"/>
          </a:xfrm>
          <a:prstGeom prst="rect">
            <a:avLst/>
          </a:prstGeom>
          <a:noFill/>
        </p:spPr>
      </p:pic>
      <p:pic>
        <p:nvPicPr>
          <p:cNvPr id="2054" name="Picture 6" descr="C:\Users\Евросеть\Documents\замок4.jpg"/>
          <p:cNvPicPr>
            <a:picLocks noChangeAspect="1" noChangeArrowheads="1"/>
          </p:cNvPicPr>
          <p:nvPr/>
        </p:nvPicPr>
        <p:blipFill>
          <a:blip r:embed="rId6" cstate="print"/>
          <a:srcRect l="9745" t="59375" r="48509" b="21875"/>
          <a:stretch>
            <a:fillRect/>
          </a:stretch>
        </p:blipFill>
        <p:spPr bwMode="auto">
          <a:xfrm>
            <a:off x="2928926" y="571480"/>
            <a:ext cx="1571636" cy="785818"/>
          </a:xfrm>
          <a:prstGeom prst="rect">
            <a:avLst/>
          </a:prstGeom>
          <a:noFill/>
        </p:spPr>
      </p:pic>
      <p:pic>
        <p:nvPicPr>
          <p:cNvPr id="2055" name="Picture 7" descr="C:\Users\Евросеть\Documents\замок1.jpg"/>
          <p:cNvPicPr>
            <a:picLocks noChangeAspect="1" noChangeArrowheads="1"/>
          </p:cNvPicPr>
          <p:nvPr/>
        </p:nvPicPr>
        <p:blipFill>
          <a:blip r:embed="rId2"/>
          <a:srcRect l="55013" t="17708" r="-617" b="4113"/>
          <a:stretch>
            <a:fillRect/>
          </a:stretch>
        </p:blipFill>
        <p:spPr bwMode="auto">
          <a:xfrm>
            <a:off x="3571868" y="2643182"/>
            <a:ext cx="1143008" cy="1357322"/>
          </a:xfrm>
          <a:prstGeom prst="rect">
            <a:avLst/>
          </a:prstGeom>
          <a:noFill/>
        </p:spPr>
      </p:pic>
      <p:pic>
        <p:nvPicPr>
          <p:cNvPr id="2056" name="Picture 8" descr="C:\Users\Евросеть\Documents\замок.jpg"/>
          <p:cNvPicPr>
            <a:picLocks noChangeAspect="1" noChangeArrowheads="1"/>
          </p:cNvPicPr>
          <p:nvPr/>
        </p:nvPicPr>
        <p:blipFill>
          <a:blip r:embed="rId3"/>
          <a:srcRect l="62914" t="14975" r="331" b="12560"/>
          <a:stretch>
            <a:fillRect/>
          </a:stretch>
        </p:blipFill>
        <p:spPr bwMode="auto">
          <a:xfrm>
            <a:off x="6072198" y="3643314"/>
            <a:ext cx="1143008" cy="1357322"/>
          </a:xfrm>
          <a:prstGeom prst="rect">
            <a:avLst/>
          </a:prstGeom>
          <a:noFill/>
        </p:spPr>
      </p:pic>
      <p:pic>
        <p:nvPicPr>
          <p:cNvPr id="2057" name="Picture 9" descr="C:\Users\Евросеть\Documents\замок3.jpg"/>
          <p:cNvPicPr>
            <a:picLocks noChangeAspect="1" noChangeArrowheads="1"/>
          </p:cNvPicPr>
          <p:nvPr/>
        </p:nvPicPr>
        <p:blipFill>
          <a:blip r:embed="rId4"/>
          <a:srcRect l="46875" t="3125" r="5208" b="4166"/>
          <a:stretch>
            <a:fillRect/>
          </a:stretch>
        </p:blipFill>
        <p:spPr bwMode="auto">
          <a:xfrm>
            <a:off x="3929058" y="5286364"/>
            <a:ext cx="128588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росеть\Documents\незак рис 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414" y="0"/>
            <a:ext cx="52551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росеть\Documents\конф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5715040" cy="2908928"/>
          </a:xfrm>
          <a:prstGeom prst="rect">
            <a:avLst/>
          </a:prstGeom>
          <a:noFill/>
        </p:spPr>
      </p:pic>
      <p:pic>
        <p:nvPicPr>
          <p:cNvPr id="4099" name="Picture 3" descr="C:\Users\Евросеть\Desktop\овощи1.jpg"/>
          <p:cNvPicPr>
            <a:picLocks noChangeAspect="1" noChangeArrowheads="1"/>
          </p:cNvPicPr>
          <p:nvPr/>
        </p:nvPicPr>
        <p:blipFill>
          <a:blip r:embed="rId3"/>
          <a:srcRect l="66998" t="27500" r="3257" b="53000"/>
          <a:stretch>
            <a:fillRect/>
          </a:stretch>
        </p:blipFill>
        <p:spPr bwMode="auto">
          <a:xfrm>
            <a:off x="642910" y="3786190"/>
            <a:ext cx="2286016" cy="2143140"/>
          </a:xfrm>
          <a:prstGeom prst="rect">
            <a:avLst/>
          </a:prstGeom>
          <a:noFill/>
        </p:spPr>
      </p:pic>
      <p:pic>
        <p:nvPicPr>
          <p:cNvPr id="4100" name="Picture 4" descr="C:\Users\Евросеть\Desktop\овощи.jpg"/>
          <p:cNvPicPr>
            <a:picLocks noChangeAspect="1" noChangeArrowheads="1"/>
          </p:cNvPicPr>
          <p:nvPr/>
        </p:nvPicPr>
        <p:blipFill>
          <a:blip r:embed="rId4"/>
          <a:srcRect l="51530" t="19791" r="28170" b="70834"/>
          <a:stretch>
            <a:fillRect/>
          </a:stretch>
        </p:blipFill>
        <p:spPr bwMode="auto">
          <a:xfrm>
            <a:off x="3571868" y="3071810"/>
            <a:ext cx="2286016" cy="1571612"/>
          </a:xfrm>
          <a:prstGeom prst="rect">
            <a:avLst/>
          </a:prstGeom>
          <a:noFill/>
        </p:spPr>
      </p:pic>
      <p:pic>
        <p:nvPicPr>
          <p:cNvPr id="4101" name="Picture 5" descr="C:\Users\Евросеть\Documents\нарисованная-и-юстрация-вектора-шаржа-руки-косточек-32684828.jpg"/>
          <p:cNvPicPr>
            <a:picLocks noChangeAspect="1" noChangeArrowheads="1"/>
          </p:cNvPicPr>
          <p:nvPr/>
        </p:nvPicPr>
        <p:blipFill>
          <a:blip r:embed="rId5"/>
          <a:srcRect l="10702" t="8534" r="20034" b="13942"/>
          <a:stretch>
            <a:fillRect/>
          </a:stretch>
        </p:blipFill>
        <p:spPr bwMode="auto">
          <a:xfrm>
            <a:off x="6500826" y="3500438"/>
            <a:ext cx="231172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росеть\Documents\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15171" cy="642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росеть\Documents\дом ли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679325" cy="3786190"/>
          </a:xfrm>
          <a:prstGeom prst="rect">
            <a:avLst/>
          </a:prstGeom>
          <a:noFill/>
        </p:spPr>
      </p:pic>
      <p:pic>
        <p:nvPicPr>
          <p:cNvPr id="7172" name="Picture 4" descr="C:\Users\Евросеть\Documents\дом ежа.jpeg"/>
          <p:cNvPicPr>
            <a:picLocks noChangeAspect="1" noChangeArrowheads="1"/>
          </p:cNvPicPr>
          <p:nvPr/>
        </p:nvPicPr>
        <p:blipFill>
          <a:blip r:embed="rId3"/>
          <a:srcRect t="1786" r="-1"/>
          <a:stretch>
            <a:fillRect/>
          </a:stretch>
        </p:blipFill>
        <p:spPr bwMode="auto">
          <a:xfrm>
            <a:off x="1857356" y="4500570"/>
            <a:ext cx="571504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вросеть\Documents\гфигуры.jpg"/>
          <p:cNvPicPr>
            <a:picLocks noChangeAspect="1" noChangeArrowheads="1"/>
          </p:cNvPicPr>
          <p:nvPr/>
        </p:nvPicPr>
        <p:blipFill>
          <a:blip r:embed="rId2"/>
          <a:srcRect l="3000" t="10000" r="1999" b="12499"/>
          <a:stretch>
            <a:fillRect/>
          </a:stretch>
        </p:blipFill>
        <p:spPr bwMode="auto">
          <a:xfrm>
            <a:off x="1071538" y="4286256"/>
            <a:ext cx="6786610" cy="2214578"/>
          </a:xfrm>
          <a:prstGeom prst="rect">
            <a:avLst/>
          </a:prstGeom>
          <a:noFill/>
        </p:spPr>
      </p:pic>
      <p:pic>
        <p:nvPicPr>
          <p:cNvPr id="8196" name="Picture 4" descr="C:\Users\Евросеть\Documents\гфигуры1.jpg"/>
          <p:cNvPicPr>
            <a:picLocks noChangeAspect="1" noChangeArrowheads="1"/>
          </p:cNvPicPr>
          <p:nvPr/>
        </p:nvPicPr>
        <p:blipFill>
          <a:blip r:embed="rId3"/>
          <a:srcRect l="2596" t="15000" r="2596" b="22500"/>
          <a:stretch>
            <a:fillRect/>
          </a:stretch>
        </p:blipFill>
        <p:spPr bwMode="auto">
          <a:xfrm>
            <a:off x="714348" y="642918"/>
            <a:ext cx="800105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13</cp:revision>
  <dcterms:created xsi:type="dcterms:W3CDTF">2016-08-30T07:22:21Z</dcterms:created>
  <dcterms:modified xsi:type="dcterms:W3CDTF">2016-08-31T06:09:52Z</dcterms:modified>
</cp:coreProperties>
</file>