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161A6C"/>
    <a:srgbClr val="990000"/>
    <a:srgbClr val="A50021"/>
    <a:srgbClr val="660066"/>
    <a:srgbClr val="441D61"/>
    <a:srgbClr val="0000FF"/>
    <a:srgbClr val="000099"/>
    <a:srgbClr val="33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64" autoAdjust="0"/>
  </p:normalViewPr>
  <p:slideViewPr>
    <p:cSldViewPr>
      <p:cViewPr>
        <p:scale>
          <a:sx n="87" d="100"/>
          <a:sy n="87" d="100"/>
        </p:scale>
        <p:origin x="-642" y="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E2FE4-35FB-4926-9A49-6C5D667A8C8A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CDC8-8713-4D6F-947B-DD715E6160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4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0CDC8-8713-4D6F-947B-DD715E61606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665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Для Мамы\презент\0_66862_e2b9237d_XL.jpg"/>
          <p:cNvPicPr>
            <a:picLocks noChangeAspect="1" noChangeArrowheads="1"/>
          </p:cNvPicPr>
          <p:nvPr/>
        </p:nvPicPr>
        <p:blipFill>
          <a:blip r:embed="rId2">
            <a:lum bright="59000" contrast="-21000"/>
          </a:blip>
          <a:srcRect/>
          <a:stretch>
            <a:fillRect/>
          </a:stretch>
        </p:blipFill>
        <p:spPr bwMode="auto">
          <a:xfrm>
            <a:off x="-21098" y="-6888"/>
            <a:ext cx="9165098" cy="6858000"/>
          </a:xfrm>
          <a:prstGeom prst="rect">
            <a:avLst/>
          </a:prstGeom>
          <a:noFill/>
          <a:effectLst>
            <a:outerShdw sx="1000" sy="1000" algn="ctr" rotWithShape="0">
              <a:schemeClr val="bg1">
                <a:alpha val="21000"/>
              </a:schemeClr>
            </a:outerShdw>
          </a:effectLst>
        </p:spPr>
      </p:pic>
      <p:pic>
        <p:nvPicPr>
          <p:cNvPr id="1027" name="Picture 3" descr="C:\Users\Юлия\Desktop\Для Мамы\презент\relogiosol.jpg"/>
          <p:cNvPicPr>
            <a:picLocks noChangeAspect="1" noChangeArrowheads="1"/>
          </p:cNvPicPr>
          <p:nvPr/>
        </p:nvPicPr>
        <p:blipFill>
          <a:blip r:embed="rId3">
            <a:lum bright="36000" contrast="19000"/>
          </a:blip>
          <a:srcRect/>
          <a:stretch>
            <a:fillRect/>
          </a:stretch>
        </p:blipFill>
        <p:spPr bwMode="auto">
          <a:xfrm>
            <a:off x="928662" y="0"/>
            <a:ext cx="7956376" cy="402332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57094" y="2708920"/>
            <a:ext cx="72473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«ЧАСЫ –ЧАСИКИ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Часы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играют ту же роль во времени, что и зеркало в пространстве.</a:t>
            </a: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Жан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Бодрийяр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Малхасян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Наира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Суреновна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Москва 2016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детский сад № 1344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СВОУО ДО г. Москвы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5796136" y="476673"/>
            <a:ext cx="3088902" cy="2016224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i="0" u="none" strike="noStrike" normalizeH="0" baseline="0" dirty="0" smtClean="0">
                <a:latin typeface="Arial" pitchFamily="34" charset="0"/>
                <a:cs typeface="Arial" pitchFamily="34" charset="0"/>
              </a:rPr>
              <a:t>ГБОУ</a:t>
            </a:r>
            <a:r>
              <a:rPr kumimoji="0" lang="ru-RU" sz="1800" i="0" u="none" strike="noStrike" normalizeH="0" dirty="0" smtClean="0">
                <a:latin typeface="Arial" pitchFamily="34" charset="0"/>
                <a:cs typeface="Arial" pitchFamily="34" charset="0"/>
              </a:rPr>
              <a:t> Лицей № 1537 учебный корпус №1344</a:t>
            </a:r>
            <a:endParaRPr kumimoji="0" lang="ru-RU" sz="1800" i="0" u="none" strike="noStrike" normalizeH="0" baseline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лия\Desktop\Для Мамы\презент\4065-800x600.jpg"/>
          <p:cNvPicPr>
            <a:picLocks noChangeAspect="1" noChangeArrowheads="1"/>
          </p:cNvPicPr>
          <p:nvPr/>
        </p:nvPicPr>
        <p:blipFill>
          <a:blip r:embed="rId2">
            <a:lum bright="48000" contrast="-22000"/>
          </a:blip>
          <a:srcRect/>
          <a:stretch>
            <a:fillRect/>
          </a:stretch>
        </p:blipFill>
        <p:spPr bwMode="auto">
          <a:xfrm>
            <a:off x="-36004" y="0"/>
            <a:ext cx="9144000" cy="6858000"/>
          </a:xfrm>
          <a:prstGeom prst="rect">
            <a:avLst/>
          </a:prstGeom>
          <a:noFill/>
        </p:spPr>
      </p:pic>
      <p:pic>
        <p:nvPicPr>
          <p:cNvPr id="10243" name="Picture 3" descr="C:\Users\Юлия\Desktop\Для Мамы\презент\large_2503-500x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244" name="Picture 4" descr="C:\Users\Юлия\Desktop\Для Мамы\презент\x_6bb4dd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3929066" cy="392906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66"/>
              </a:solidFill>
            </a:endParaRPr>
          </a:p>
          <a:p>
            <a:r>
              <a: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 систематизация полученных ранее знаний о временных отношениях.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речи и коммуникативных качеств во время подготовки презентация выставки.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бережного отношения ко времени через знакомство с устным народным творчеством, сказкой Шварца Е.Л. «Сказка о потерянном времени».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дидактического материала для занятий детей совместно с родителями. 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воображения.</a:t>
            </a: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11"/>
            </a:pPr>
            <a:endParaRPr lang="en-US" sz="2800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6286512" y="0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20000"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-18004"/>
            <a:ext cx="9180004" cy="687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Оформление выставки.</a:t>
            </a:r>
          </a:p>
          <a:p>
            <a:endParaRPr lang="ru-RU" dirty="0"/>
          </a:p>
        </p:txBody>
      </p:sp>
      <p:pic>
        <p:nvPicPr>
          <p:cNvPr id="6147" name="Picture 3" descr="C:\Users\Ольга\Desktop\часы часики\фото к проекту ЧАСЫ-ЧАСИКИ\SNV30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3688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часы часики\фото к проекту ЧАСЫ-ЧАСИКИ\SNV302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71" y="4536886"/>
            <a:ext cx="2808311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Ольга\Desktop\часы часики\фото к проекту ЧАСЫ-ЧАСИКИ\SNV302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68362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Ольга\Desktop\часы часики\фото к проекту ЧАСЫ-ЧАСИКИ\SNV302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5" y="1768362"/>
            <a:ext cx="3198293" cy="239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540500" y="142852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6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5505/ziminvideo1956.15/0_4cc23_b037d807_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9000"/>
                    </a14:imgEffect>
                    <a14:imgEffect>
                      <a14:brightnessContrast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51" b="4586"/>
          <a:stretch/>
        </p:blipFill>
        <p:spPr bwMode="auto">
          <a:xfrm>
            <a:off x="0" y="-378000"/>
            <a:ext cx="9166617" cy="72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24744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этап</a:t>
            </a:r>
          </a:p>
          <a:p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выставки в форме  досуга, организованного для детей </a:t>
            </a:r>
            <a:endParaRPr lang="ru-RU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подготовительной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 школе группы №1</a:t>
            </a: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проекта на педагогическом совете в ГБОУ детский сад №1344.</a:t>
            </a: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6540500" y="-285776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лия\Desktop\Для Мамы\презент\1001.jpg"/>
          <p:cNvPicPr>
            <a:picLocks noChangeAspect="1" noChangeArrowheads="1"/>
          </p:cNvPicPr>
          <p:nvPr/>
        </p:nvPicPr>
        <p:blipFill>
          <a:blip r:embed="rId2">
            <a:lum bright="66000" contrast="-81000"/>
          </a:blip>
          <a:srcRect/>
          <a:stretch>
            <a:fillRect/>
          </a:stretch>
        </p:blipFill>
        <p:spPr bwMode="auto">
          <a:xfrm>
            <a:off x="0" y="-36515"/>
            <a:ext cx="9144000" cy="6894515"/>
          </a:xfrm>
          <a:prstGeom prst="rect">
            <a:avLst/>
          </a:prstGeom>
          <a:noFill/>
        </p:spPr>
      </p:pic>
      <p:pic>
        <p:nvPicPr>
          <p:cNvPr id="2051" name="Picture 3" descr="C:\Users\Юлия\Desktop\Для Мамы\презент\Clock_water.jpg"/>
          <p:cNvPicPr>
            <a:picLocks noChangeAspect="1" noChangeArrowheads="1"/>
          </p:cNvPicPr>
          <p:nvPr/>
        </p:nvPicPr>
        <p:blipFill>
          <a:blip r:embed="rId3">
            <a:lum bright="23000" contrast="-52000"/>
          </a:blip>
          <a:srcRect/>
          <a:stretch>
            <a:fillRect/>
          </a:stretch>
        </p:blipFill>
        <p:spPr bwMode="auto">
          <a:xfrm>
            <a:off x="0" y="11464"/>
            <a:ext cx="35052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06489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32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3600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исследовательский, средней продолжительности.</a:t>
            </a:r>
          </a:p>
          <a:p>
            <a:endParaRPr lang="ru-RU" sz="3200" i="1" dirty="0" smtClean="0">
              <a:solidFill>
                <a:srgbClr val="441D6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Проблема проекта</a:t>
            </a:r>
            <a:r>
              <a:rPr lang="ru-RU" sz="32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2800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человеку часы?</a:t>
            </a:r>
          </a:p>
          <a:p>
            <a:pPr algn="just"/>
            <a:endParaRPr lang="ru-RU" sz="3200" b="1" u="sng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 </a:t>
            </a:r>
            <a:r>
              <a:rPr lang="ru-RU" sz="3200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just"/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Формирование 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представления детей о часах, как  неотъемлемой части жизни человека.</a:t>
            </a:r>
          </a:p>
          <a:p>
            <a:pPr algn="just"/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Формирование бережного отношения ко  времени</a:t>
            </a: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948264" y="1142985"/>
            <a:ext cx="1727434" cy="1133888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лия\Desktop\Для Мамы\презент\uwjmschbtq.jpg"/>
          <p:cNvPicPr>
            <a:picLocks noChangeAspect="1" noChangeArrowheads="1"/>
          </p:cNvPicPr>
          <p:nvPr/>
        </p:nvPicPr>
        <p:blipFill>
          <a:blip r:embed="rId2">
            <a:lum bright="49000" contras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Юлия\Desktop\Для Мамы\презент\126-2.jpg"/>
          <p:cNvPicPr>
            <a:picLocks noChangeAspect="1" noChangeArrowheads="1"/>
          </p:cNvPicPr>
          <p:nvPr/>
        </p:nvPicPr>
        <p:blipFill>
          <a:blip r:embed="rId3">
            <a:lum bright="37000" contrast="-54000"/>
          </a:blip>
          <a:srcRect/>
          <a:stretch>
            <a:fillRect/>
          </a:stretch>
        </p:blipFill>
        <p:spPr bwMode="auto">
          <a:xfrm>
            <a:off x="4786313" y="321447"/>
            <a:ext cx="4157841" cy="62151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23528" y="197346"/>
            <a:ext cx="862062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 Развитие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представления о часах, их составляющих.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 Развитие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 детей потребности в новых знаниях.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3. Формирование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познавательных умений: наблюдение,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сравнение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классификация, заключение.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4. Развитие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речи, пополнение словарного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запаса  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специальной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терминологией.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5. Развитие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коммуникативных качеств во время занятий и </a:t>
            </a:r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презентации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выставки.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6. Расширение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кругозора детей через знакомство с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разными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видами часов.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7. Развитие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творческого воображения с учетом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особенностей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пола ребенка.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8. Воспитание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желания бережно относиться ко времени.</a:t>
            </a:r>
          </a:p>
          <a:p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9. Вовлечение </a:t>
            </a: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родителей в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воспитательно- образовательный</a:t>
            </a:r>
          </a:p>
          <a:p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процесс.</a:t>
            </a:r>
            <a:endParaRPr lang="ru-RU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540500" y="1500174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я\Desktop\Для Мамы\презент\louvre_06.jpg"/>
          <p:cNvPicPr>
            <a:picLocks noChangeAspect="1" noChangeArrowheads="1"/>
          </p:cNvPicPr>
          <p:nvPr/>
        </p:nvPicPr>
        <p:blipFill>
          <a:blip r:embed="rId2">
            <a:lum bright="41000" contrast="-35000"/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Юлия\Desktop\Для Мамы\презент\6a00d83451c49a69e20120a5f2a23c970b-320wi.jpg"/>
          <p:cNvPicPr>
            <a:picLocks noChangeAspect="1" noChangeArrowheads="1"/>
          </p:cNvPicPr>
          <p:nvPr/>
        </p:nvPicPr>
        <p:blipFill>
          <a:blip r:embed="rId3">
            <a:lum bright="26000" contrast="-34000"/>
          </a:blip>
          <a:srcRect/>
          <a:stretch>
            <a:fillRect/>
          </a:stretch>
        </p:blipFill>
        <p:spPr bwMode="auto">
          <a:xfrm>
            <a:off x="4857720" y="571480"/>
            <a:ext cx="4286280" cy="571504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1196752"/>
            <a:ext cx="792088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оспитанники </a:t>
            </a:r>
            <a:r>
              <a:rPr lang="ru-RU" sz="36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подготовительной </a:t>
            </a:r>
            <a:endParaRPr lang="ru-RU" sz="36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школе группы №7 </a:t>
            </a: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ГБОУ </a:t>
            </a:r>
            <a:r>
              <a:rPr lang="ru-RU" sz="36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детский сад №1344 г. Москвы, </a:t>
            </a:r>
            <a:endParaRPr lang="ru-RU" sz="3600" b="1" i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3600" b="1" i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группы, родители</a:t>
            </a:r>
            <a:r>
              <a:rPr lang="ru-RU" sz="36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40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Участники проекта:  </a:t>
            </a:r>
            <a:r>
              <a:rPr lang="ru-RU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 descr="C:\Users\Ольга\Desktop\часы часики\фото к проекту ЧАСЫ-ЧАСИКИ\SNV30300.JPG--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54" y="3572277"/>
            <a:ext cx="3161437" cy="299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6429388" y="0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я\Desktop\Для Мамы\презент\0_2c98f_47bd8b49_XL.jpg"/>
          <p:cNvPicPr>
            <a:picLocks noChangeAspect="1" noChangeArrowheads="1"/>
          </p:cNvPicPr>
          <p:nvPr/>
        </p:nvPicPr>
        <p:blipFill>
          <a:blip r:embed="rId2">
            <a:lum bright="54000" contrast="-47000"/>
          </a:blip>
          <a:srcRect/>
          <a:stretch>
            <a:fillRect/>
          </a:stretch>
        </p:blipFill>
        <p:spPr bwMode="auto">
          <a:xfrm>
            <a:off x="-1" y="0"/>
            <a:ext cx="9157499" cy="6858000"/>
          </a:xfrm>
          <a:prstGeom prst="rect">
            <a:avLst/>
          </a:prstGeom>
          <a:noFill/>
        </p:spPr>
      </p:pic>
      <p:pic>
        <p:nvPicPr>
          <p:cNvPr id="5123" name="Picture 3" descr="C:\Users\Юлия\Desktop\Для Мамы\презент\mehanicheskie-chasy.jpg"/>
          <p:cNvPicPr>
            <a:picLocks noChangeAspect="1" noChangeArrowheads="1"/>
          </p:cNvPicPr>
          <p:nvPr/>
        </p:nvPicPr>
        <p:blipFill>
          <a:blip r:embed="rId3">
            <a:lum bright="47000" contrast="-23000"/>
          </a:blip>
          <a:srcRect/>
          <a:stretch>
            <a:fillRect/>
          </a:stretch>
        </p:blipFill>
        <p:spPr bwMode="auto">
          <a:xfrm>
            <a:off x="-43284" y="12939"/>
            <a:ext cx="4071934" cy="684825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28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28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Полученные </a:t>
            </a:r>
            <a:r>
              <a:rPr lang="ru-RU" sz="2400" b="1" dirty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знания, а также систематизация полученных ранее,  помогут детям ориентироваться во временных отношениях (прошлое, настоящее, будущее, час, минута, секунда); </a:t>
            </a:r>
            <a:endParaRPr lang="ru-RU" sz="2400" b="1" dirty="0" smtClean="0">
              <a:solidFill>
                <a:srgbClr val="441D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время занятий с моделями часов дети приобретут начальные навыки определения времени. </a:t>
            </a:r>
            <a:endParaRPr lang="ru-RU" sz="2400" b="1" dirty="0" smtClean="0">
              <a:solidFill>
                <a:srgbClr val="441D6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400" b="1" dirty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время экспериментирования предполагается формирование   наблюдательности, умения анализировать, классифицировать, делать </a:t>
            </a: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создании выставки и её презентации предполагается развитие у детей творческого мышления, воображения, развитие связной речи, формирование умения публичных выступлений</a:t>
            </a: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Активное взаимодействие детей, родителей, </a:t>
            </a:r>
            <a:r>
              <a:rPr lang="ru-RU" sz="2400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 воспитателей</a:t>
            </a:r>
            <a:r>
              <a:rPr lang="ru-RU" b="1" dirty="0" smtClean="0">
                <a:solidFill>
                  <a:srgbClr val="441D6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441D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357950" y="428604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ия\Desktop\Для Мамы\презент\0_bfb3_d2ee3478_XL.jpg"/>
          <p:cNvPicPr>
            <a:picLocks noChangeAspect="1" noChangeArrowheads="1"/>
          </p:cNvPicPr>
          <p:nvPr/>
        </p:nvPicPr>
        <p:blipFill>
          <a:blip r:embed="rId2">
            <a:lum bright="49000" contrast="-35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Юлия\Desktop\Для Мамы\презент\46649956_clock.JPG"/>
          <p:cNvPicPr>
            <a:picLocks noChangeAspect="1" noChangeArrowheads="1"/>
          </p:cNvPicPr>
          <p:nvPr/>
        </p:nvPicPr>
        <p:blipFill>
          <a:blip r:embed="rId3">
            <a:lum bright="28000" contrast="-38000"/>
          </a:blip>
          <a:srcRect/>
          <a:stretch>
            <a:fillRect/>
          </a:stretch>
        </p:blipFill>
        <p:spPr bwMode="auto">
          <a:xfrm>
            <a:off x="3726180" y="0"/>
            <a:ext cx="541782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39552" y="1916833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деятельности: </a:t>
            </a:r>
            <a:r>
              <a:rPr 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выставка «Часы-часики», </a:t>
            </a: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творческая  </a:t>
            </a:r>
            <a:r>
              <a:rPr 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презентация выставки детьми.</a:t>
            </a:r>
            <a:br>
              <a:rPr lang="ru-RU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Ольга\Desktop\часы часики\фото к проекту ЧАСЫ-ЧАСИКИ\SNV302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1819">
            <a:off x="227878" y="2714811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льга\Desktop\часы часики\фото к проекту ЧАСЫ-ЧАСИКИ\SNV302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29" y="4293096"/>
            <a:ext cx="3300743" cy="247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льга\Desktop\часы часики\фото к проекту ЧАСЫ-ЧАСИКИ\SNV302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764">
            <a:off x="5815474" y="2740229"/>
            <a:ext cx="3174364" cy="238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00" y="2298864"/>
            <a:ext cx="2169530" cy="163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540500" y="500042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ия\Desktop\Для Мамы\презент\0_849c0_3513cb94_XL.jpg"/>
          <p:cNvPicPr>
            <a:picLocks noChangeAspect="1" noChangeArrowheads="1"/>
          </p:cNvPicPr>
          <p:nvPr/>
        </p:nvPicPr>
        <p:blipFill>
          <a:blip r:embed="rId2">
            <a:lum bright="51000" contrast="-25000"/>
          </a:blip>
          <a:srcRect/>
          <a:stretch>
            <a:fillRect/>
          </a:stretch>
        </p:blipFill>
        <p:spPr bwMode="auto">
          <a:xfrm>
            <a:off x="-10824" y="-3640"/>
            <a:ext cx="9129239" cy="6858000"/>
          </a:xfrm>
          <a:prstGeom prst="rect">
            <a:avLst/>
          </a:prstGeom>
          <a:noFill/>
        </p:spPr>
      </p:pic>
      <p:pic>
        <p:nvPicPr>
          <p:cNvPr id="7171" name="Picture 3" descr="C:\Users\Юлия\Desktop\Для Мамы\презент\2510.jpg"/>
          <p:cNvPicPr>
            <a:picLocks noChangeAspect="1" noChangeArrowheads="1"/>
          </p:cNvPicPr>
          <p:nvPr/>
        </p:nvPicPr>
        <p:blipFill>
          <a:blip r:embed="rId3">
            <a:lum bright="24000" contrast="-31000"/>
          </a:blip>
          <a:srcRect/>
          <a:stretch>
            <a:fillRect/>
          </a:stretch>
        </p:blipFill>
        <p:spPr bwMode="auto">
          <a:xfrm>
            <a:off x="5832267" y="188640"/>
            <a:ext cx="3286148" cy="627926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2636912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5" name="Picture 3" descr="C:\Users\Ольга\Desktop\часы часики\фото к проекту ЧАСЫ-ЧАСИКИ\SAM_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61" y="1675787"/>
            <a:ext cx="2635717" cy="19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часы часики\фото к проекту ЧАСЫ-ЧАСИКИ\SAM_00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9" y="4293097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часы часики\фото к проекту ЧАСЫ-ЧАСИКИ\SAM_00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09" y="4525490"/>
            <a:ext cx="2607556" cy="19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льга\Desktop\часы часики\фото к проекту ЧАСЫ-ЧАСИКИ\SNV303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28" y="3176589"/>
            <a:ext cx="2626133" cy="19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Ольга\Desktop\часы часики\фото к проекту ЧАСЫ-ЧАСИКИ\SNV3030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75787"/>
            <a:ext cx="2821668" cy="211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85720" y="0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лия\Desktop\Для Мамы\презент\m-18.jpg"/>
          <p:cNvPicPr>
            <a:picLocks noChangeAspect="1" noChangeArrowheads="1"/>
          </p:cNvPicPr>
          <p:nvPr/>
        </p:nvPicPr>
        <p:blipFill>
          <a:blip r:embed="rId2">
            <a:lum bright="42000" contrast="-23000"/>
          </a:blip>
          <a:srcRect/>
          <a:stretch>
            <a:fillRect/>
          </a:stretch>
        </p:blipFill>
        <p:spPr bwMode="auto">
          <a:xfrm>
            <a:off x="0" y="-29499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Юлия\Desktop\Для Мамы\презент\6MX_spb.jpg"/>
          <p:cNvPicPr>
            <a:picLocks noChangeAspect="1" noChangeArrowheads="1"/>
          </p:cNvPicPr>
          <p:nvPr/>
        </p:nvPicPr>
        <p:blipFill>
          <a:blip r:embed="rId3">
            <a:lum bright="48000" contrast="-47000"/>
          </a:blip>
          <a:srcRect/>
          <a:stretch>
            <a:fillRect/>
          </a:stretch>
        </p:blipFill>
        <p:spPr bwMode="auto">
          <a:xfrm>
            <a:off x="3571836" y="0"/>
            <a:ext cx="5572164" cy="68864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 startAt="3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3"/>
            </a:pPr>
            <a:endParaRPr lang="ru-RU" dirty="0" smtClean="0"/>
          </a:p>
          <a:p>
            <a:pPr marL="342900" indent="-342900">
              <a:buAutoNum type="arabicPeriod" startAt="3"/>
            </a:pPr>
            <a:endParaRPr lang="ru-RU" dirty="0"/>
          </a:p>
        </p:txBody>
      </p:sp>
      <p:pic>
        <p:nvPicPr>
          <p:cNvPr id="4098" name="Picture 2" descr="C:\Users\Ольга\Desktop\часы часики\фото к проекту ЧАСЫ-ЧАСИКИ\SAM_0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9223">
            <a:off x="388374" y="682101"/>
            <a:ext cx="3328916" cy="25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5" name="Объект 14"/>
          <p:cNvSpPr>
            <a:spLocks noGrp="1"/>
          </p:cNvSpPr>
          <p:nvPr>
            <p:ph sz="half" idx="1"/>
          </p:nvPr>
        </p:nvSpPr>
        <p:spPr>
          <a:xfrm>
            <a:off x="4788024" y="1412776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457200" indent="-457200" algn="just"/>
            <a:r>
              <a:rPr lang="ru-RU" sz="3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Обсуждение темы проекта и выбор формы для его защиты.</a:t>
            </a:r>
          </a:p>
          <a:p>
            <a:pPr marL="514350" indent="-514350" algn="just">
              <a:buAutoNum type="arabicPeriod"/>
            </a:pPr>
            <a:endParaRPr lang="ru-RU" sz="3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3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Работа с методическим материалом, литературой по данной теме.</a:t>
            </a:r>
          </a:p>
          <a:p>
            <a:pPr algn="just"/>
            <a:endParaRPr lang="ru-RU" sz="31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31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Обсуждение с родителями возможности предоставления экспонатов на выставку.</a:t>
            </a:r>
          </a:p>
          <a:p>
            <a:endParaRPr lang="ru-RU" dirty="0"/>
          </a:p>
        </p:txBody>
      </p:sp>
      <p:sp>
        <p:nvSpPr>
          <p:cNvPr id="16" name="Объект 15"/>
          <p:cNvSpPr>
            <a:spLocks noGrp="1"/>
          </p:cNvSpPr>
          <p:nvPr>
            <p:ph sz="half" idx="2"/>
          </p:nvPr>
        </p:nvSpPr>
        <p:spPr>
          <a:xfrm>
            <a:off x="-4717032" y="980728"/>
            <a:ext cx="4038600" cy="4525963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099" name="Picture 3" descr="C:\Users\Ольга\Desktop\часы часики\фото к проекту ЧАСЫ-ЧАСИКИ\SAM_0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8" y="3566185"/>
            <a:ext cx="3703440" cy="27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6357950" y="0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лия\Desktop\Для Мамы\презент\005.jpg"/>
          <p:cNvPicPr>
            <a:picLocks noChangeAspect="1" noChangeArrowheads="1"/>
          </p:cNvPicPr>
          <p:nvPr/>
        </p:nvPicPr>
        <p:blipFill>
          <a:blip r:embed="rId3">
            <a:lum bright="41000" contrast="-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C:\Users\Юлия\Desktop\Для Мамы\презент\2.jpg"/>
          <p:cNvPicPr>
            <a:picLocks noChangeAspect="1" noChangeArrowheads="1"/>
          </p:cNvPicPr>
          <p:nvPr/>
        </p:nvPicPr>
        <p:blipFill>
          <a:blip r:embed="rId4">
            <a:lum bright="30000" contrast="-43000"/>
          </a:blip>
          <a:srcRect/>
          <a:stretch>
            <a:fillRect/>
          </a:stretch>
        </p:blipFill>
        <p:spPr bwMode="auto">
          <a:xfrm>
            <a:off x="1643042" y="2109765"/>
            <a:ext cx="5146379" cy="474823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812360" y="2996952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660066"/>
                </a:solidFill>
              </a:rPr>
              <a:t> </a:t>
            </a:r>
            <a:endParaRPr lang="en-US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rgbClr val="660066"/>
                </a:solidFill>
              </a:rPr>
              <a:t> </a:t>
            </a:r>
            <a:r>
              <a:rPr lang="en-US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en-US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Объединение детей в творческие группы.</a:t>
            </a:r>
          </a:p>
          <a:p>
            <a:endParaRPr lang="ru-RU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Распределение ролей для участия в презентации выставки</a:t>
            </a:r>
            <a:endParaRPr lang="en-US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G:\DCIM\100PHOTO\SAM_0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129">
            <a:off x="5305629" y="909808"/>
            <a:ext cx="3340484" cy="250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DCIM\100SSCAM\SNV303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13" y="3858726"/>
            <a:ext cx="3771812" cy="282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571472" y="214290"/>
            <a:ext cx="2603500" cy="1908175"/>
          </a:xfrm>
          <a:prstGeom prst="irregularSeal1">
            <a:avLst/>
          </a:prstGeom>
          <a:solidFill>
            <a:srgbClr val="FFFFFF">
              <a:alpha val="10000"/>
            </a:srgbClr>
          </a:solidFill>
          <a:ln w="9525" cap="rnd">
            <a:solidFill>
              <a:srgbClr val="7030A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ГБОУ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/с №1344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Arial" pitchFamily="34" charset="0"/>
              </a:rPr>
              <a:t>г. Москва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539</Words>
  <Application>Microsoft Office PowerPoint</Application>
  <PresentationFormat>Экран (4:3)</PresentationFormat>
  <Paragraphs>104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ГБОУ детский сад № 1344 СВОУО ДО г. Москвы</vt:lpstr>
      <vt:lpstr>Презентация PowerPoint</vt:lpstr>
      <vt:lpstr>Презентация PowerPoint</vt:lpstr>
      <vt:lpstr>Участники проекта:   </vt:lpstr>
      <vt:lpstr>Презентация PowerPoint</vt:lpstr>
      <vt:lpstr> Продукт проектной деятельности: выставка «Часы-часики»,  творческая  презентация выставки детьми. </vt:lpstr>
      <vt:lpstr>Этапы проекта </vt:lpstr>
      <vt:lpstr> I этап </vt:lpstr>
      <vt:lpstr> II этап </vt:lpstr>
      <vt:lpstr>Презентация PowerPoint</vt:lpstr>
      <vt:lpstr>IV этап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Ольга</cp:lastModifiedBy>
  <cp:revision>45</cp:revision>
  <dcterms:created xsi:type="dcterms:W3CDTF">2012-10-04T20:11:02Z</dcterms:created>
  <dcterms:modified xsi:type="dcterms:W3CDTF">2016-11-15T11:24:27Z</dcterms:modified>
</cp:coreProperties>
</file>