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sldIdLst>
    <p:sldId id="256" r:id="rId2"/>
    <p:sldId id="266" r:id="rId3"/>
    <p:sldId id="267" r:id="rId4"/>
    <p:sldId id="270" r:id="rId5"/>
    <p:sldId id="274" r:id="rId6"/>
    <p:sldId id="271" r:id="rId7"/>
    <p:sldId id="272" r:id="rId8"/>
    <p:sldId id="273" r:id="rId9"/>
    <p:sldId id="269" r:id="rId10"/>
    <p:sldId id="261" r:id="rId11"/>
    <p:sldId id="262" r:id="rId12"/>
    <p:sldId id="277" r:id="rId13"/>
    <p:sldId id="275" r:id="rId14"/>
    <p:sldId id="276" r:id="rId15"/>
    <p:sldId id="268" r:id="rId16"/>
    <p:sldId id="279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68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0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47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214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5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8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42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33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2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9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0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5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96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6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9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8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9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885C725-F719-4A7F-9FBC-C701465E7BBA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EE5320-4B30-49BC-A0D3-7BF2AEEF4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83349" y="900714"/>
            <a:ext cx="9755187" cy="1990756"/>
          </a:xfrm>
        </p:spPr>
        <p:txBody>
          <a:bodyPr>
            <a:normAutofit/>
          </a:bodyPr>
          <a:lstStyle/>
          <a:p>
            <a:pPr algn="l"/>
            <a:r>
              <a:rPr lang="ru-RU" sz="6600" dirty="0" smtClean="0"/>
              <a:t>ПОЖАРНЫЙ –</a:t>
            </a:r>
            <a:br>
              <a:rPr lang="ru-RU" sz="6600" dirty="0" smtClean="0"/>
            </a:br>
            <a:r>
              <a:rPr lang="ru-RU" sz="6600" dirty="0" smtClean="0"/>
              <a:t>МОЯ БУДУЩАЯ ПРОФЕССИЯ!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976334" y="2789417"/>
            <a:ext cx="10028722" cy="171794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МБОУ «</a:t>
            </a:r>
            <a:r>
              <a:rPr lang="ru-RU" dirty="0">
                <a:solidFill>
                  <a:schemeClr val="tx1"/>
                </a:solidFill>
              </a:rPr>
              <a:t>ш</a:t>
            </a:r>
            <a:r>
              <a:rPr lang="ru-RU" dirty="0" smtClean="0">
                <a:solidFill>
                  <a:schemeClr val="tx1"/>
                </a:solidFill>
              </a:rPr>
              <a:t>кола № 53» г. Рязани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Сомов </a:t>
            </a:r>
            <a:r>
              <a:rPr lang="ru-RU" sz="2400" smtClean="0">
                <a:solidFill>
                  <a:schemeClr val="tx1"/>
                </a:solidFill>
              </a:rPr>
              <a:t>Михаил </a:t>
            </a:r>
            <a:r>
              <a:rPr lang="ru-RU" sz="2400" smtClean="0">
                <a:solidFill>
                  <a:schemeClr val="tx1"/>
                </a:solidFill>
              </a:rPr>
              <a:t>(2 </a:t>
            </a:r>
            <a:r>
              <a:rPr lang="ru-RU" sz="2400" dirty="0" smtClean="0">
                <a:solidFill>
                  <a:schemeClr val="tx1"/>
                </a:solidFill>
              </a:rPr>
              <a:t>класс «б»)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Руководитель: </a:t>
            </a:r>
            <a:r>
              <a:rPr lang="ru-RU" sz="2400" dirty="0" err="1" smtClean="0">
                <a:solidFill>
                  <a:schemeClr val="tx1"/>
                </a:solidFill>
              </a:rPr>
              <a:t>Филимончева</a:t>
            </a:r>
            <a:r>
              <a:rPr lang="ru-RU" sz="2400" dirty="0" smtClean="0">
                <a:solidFill>
                  <a:schemeClr val="tx1"/>
                </a:solidFill>
              </a:rPr>
              <a:t> Т.В.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164" y="0"/>
            <a:ext cx="4536141" cy="200809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должен быть: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://www.pcot.ru/jpg/14_big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206" y="873125"/>
            <a:ext cx="5715000" cy="431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6164" y="2366682"/>
            <a:ext cx="4354339" cy="300790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выносливым;</a:t>
            </a:r>
          </a:p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храбрым;</a:t>
            </a:r>
          </a:p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ловким;</a:t>
            </a:r>
          </a:p>
          <a:p>
            <a:pPr algn="l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сильным;</a:t>
            </a:r>
          </a:p>
          <a:p>
            <a:pPr algn="l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самоотверженным.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3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82" y="0"/>
            <a:ext cx="4374777" cy="1936376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должен уметь: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image.tsn.ua/media/images3/550xX/Oct2014/3845581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4330" y="878541"/>
            <a:ext cx="5835673" cy="3904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082" y="2187388"/>
            <a:ext cx="5020236" cy="318719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быстро принимать решения;</a:t>
            </a:r>
            <a:endParaRPr lang="ru-RU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казывать первую медицинскую помощь.</a:t>
            </a:r>
            <a:endParaRPr lang="ru-RU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4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51013"/>
            <a:ext cx="10396902" cy="127298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профессии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58588" y="5611906"/>
            <a:ext cx="11116235" cy="73510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 любая другая профессия, профессия пожарного имеет свои плюсы и опасности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tatic8.depositphotos.com/1437210/930/i/950/depositphotos_9304380-Firefig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00" y="1343839"/>
            <a:ext cx="5953630" cy="3963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038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396902" cy="114558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«плюсы»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76519" y="5489416"/>
            <a:ext cx="11008658" cy="89345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спасают людей, помогают им предотвращать пожары, умеют управлять огнём, всегда находятся в хорошей физической форме.</a:t>
            </a:r>
          </a:p>
        </p:txBody>
      </p:sp>
      <p:pic>
        <p:nvPicPr>
          <p:cNvPr id="4098" name="Picture 2" descr="http://kazan24.ru/images/news/mch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1" y="1090047"/>
            <a:ext cx="4476750" cy="244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0" descr="http://36.mchs.gov.ru/upload/site16/iblock/4fd/4fd7ec6e8f982bea7e509150fad97b90-800x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8282" y="1145582"/>
            <a:ext cx="4030301" cy="268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8" descr="http://totallycoolpix.com/images/tcp_images_before/1031/yosemite_fires_008__tcp_gallery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0" y="2690527"/>
            <a:ext cx="4149762" cy="2766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2635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125506"/>
            <a:ext cx="10396882" cy="100404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 профессии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" y="5629835"/>
            <a:ext cx="11764132" cy="7888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пожара могут прогибаться перекрытия в горящих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зданиях,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стены зданий могут обрушиться. Пламя от огня может обжечь пожарного. Пожарные могут отравиться едким дымом, ядовитыми газами или другими опасными веществами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av.volyn.ua/news/395_83fa1f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338" y="1492697"/>
            <a:ext cx="4960061" cy="3403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://yarreg.ru/wp-content/uploads/2011/08/pogar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050" y="1492697"/>
            <a:ext cx="4519892" cy="338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407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43" y="1"/>
            <a:ext cx="4126860" cy="102608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1308847"/>
            <a:ext cx="4515703" cy="4267200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 «пожарный» можно отнести к одной из самых опасных профессий в мире. Ведь, ежедневно рискуя своей жизнью, они спасают жизни других.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– это не просто профессия. Это способность постоянно приходить на помощь, уметь сострадать, сочувствовать, переживать горю других.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Побывав на экскурсии и прочитав рассказы об этой профессии, я понял, что хочу стать пожарным.</a:t>
            </a:r>
          </a:p>
        </p:txBody>
      </p:sp>
      <p:pic>
        <p:nvPicPr>
          <p:cNvPr id="3074" name="Picture 2" descr="http://www.wallpaperswala.com/wp-content/uploads/2013/05/firefighting-wallpape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26089"/>
            <a:ext cx="6034087" cy="400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17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97225"/>
            <a:ext cx="10396882" cy="1255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бы в пожарные пошёл, пусть меня научат!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6" y="1528128"/>
            <a:ext cx="5126405" cy="384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749636"/>
            <a:ext cx="11707091" cy="526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– МОЯ БУДУЩАЯ ПРОФЕССИЯ!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365" y="5665694"/>
            <a:ext cx="11367247" cy="69924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презентации использованы личные фотоматериалы, а также фотоматериалы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36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51630" y="-163773"/>
            <a:ext cx="8338782" cy="75544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7984" y="805218"/>
            <a:ext cx="4571999" cy="573205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Однажды, когда я ещё был в детском саду, мы ходили на экскурсию в пожарную часть.  Там нам показали устройство пожарной машины, разрешили в ней посидеть,  продемонстрировали, как пользоваться пожарным рукавом. </a:t>
            </a:r>
          </a:p>
          <a:p>
            <a:pPr algn="just">
              <a:spcBef>
                <a:spcPts val="0"/>
              </a:spcBef>
            </a:pP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Но вдруг, пожарные сели в машину, включили сирену и быстро уехали. Оказалось, что где-то начался пожар, и они поехали его тушить. Меня очень заинтересовала эта профессия и я решил как можно больше узнать о ней.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07" y="484094"/>
            <a:ext cx="3700758" cy="2814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3" y="2492187"/>
            <a:ext cx="3980329" cy="298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8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6235" y="685800"/>
            <a:ext cx="5217459" cy="11581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494147"/>
            <a:ext cx="11689975" cy="942511"/>
          </a:xfrm>
        </p:spPr>
        <p:txBody>
          <a:bodyPr/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Потушить костёр может каждый из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нас.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но, когда случается настоящий пожар, то помочь может только пожарный. Чтобы вызвать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пожарных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номеру городского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телефона,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позвонить 01, а по номеру мобильного телефона – 112.</a:t>
            </a:r>
          </a:p>
        </p:txBody>
      </p:sp>
      <p:pic>
        <p:nvPicPr>
          <p:cNvPr id="7" name="Picture 4" descr="http://fire-abc.ru/wp-content/uploads/2015/02/%D0%9F%D1%80%D0%B8-%D0%BF%D0%BE%D0%B6%D0%B0%D1%80%D0%B5-%D0%B7%D0%B2%D0%BE%D0%BD%D0%B8%D1%82%D1%8C-01-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0" y="307217"/>
            <a:ext cx="5637504" cy="191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8" y="2461905"/>
            <a:ext cx="3903476" cy="2925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41" y="2461905"/>
            <a:ext cx="5169417" cy="286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02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Неизвестен - Отважные пожарные России (минус).wav"/>
          </p:stSnd>
        </p:sndAc>
      </p:transition>
    </mc:Choice>
    <mc:Fallback xmlns="">
      <p:transition spd="slow">
        <p:fade/>
        <p:sndAc>
          <p:stSnd>
            <p:snd r:embed="rId6" name="Неизвестен - Отважные пожарные России (минус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43" y="0"/>
            <a:ext cx="10135722" cy="90187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помощь!!!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642" y="5629834"/>
            <a:ext cx="10135723" cy="699247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они мчатся по улице , то все другие машины уступают им дорогу, заслышав громкий звук сирены.</a:t>
            </a:r>
          </a:p>
        </p:txBody>
      </p:sp>
      <p:pic>
        <p:nvPicPr>
          <p:cNvPr id="2052" name="Picture 4" descr="http://krylatskoe.mos.ru/upload/medialibrary/1d7/pozharnye-mash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2" y="1421827"/>
            <a:ext cx="4930296" cy="3697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://06.mchs.gov.ru/upload/site36/document_news/TW7WhlaENh-big-3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543" y="1421827"/>
            <a:ext cx="5888965" cy="3697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588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22729"/>
            <a:ext cx="10394707" cy="107576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тушат пожар?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1" y="5593976"/>
            <a:ext cx="11295528" cy="753036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 тушат при помощи пожарных машин водой, песком или пеной из специальных шлангов-рукавов, а также огнетушителями.</a:t>
            </a:r>
          </a:p>
        </p:txBody>
      </p:sp>
      <p:pic>
        <p:nvPicPr>
          <p:cNvPr id="7" name="Picture 2" descr="http://times.cv.ua/wp-content/uploads/2013/10/%D0%BF%D0%BE%D0%B6%D0%B0%D1%8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1" y="1617195"/>
            <a:ext cx="4914622" cy="3528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http://images.ru.prom.st/189160634_w640_h2048_4.jpg?PIMAGE_ID=18916063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2466" y="1617196"/>
            <a:ext cx="5288008" cy="352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716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394707" cy="114550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тушат пожар?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595952"/>
            <a:ext cx="11542153" cy="768990"/>
          </a:xfrm>
        </p:spPr>
        <p:txBody>
          <a:bodyPr/>
          <a:lstStyle/>
          <a:p>
            <a:pPr algn="just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спасти людей, пожарные пробираются в дома при помощи специальных высоких складных лестниц, по которым они проникают в окна и на балконы. Иногда в дело включаются пожарные вертолёты и самолёты. А на воде пожар тушат специальные пожарные корабли.</a:t>
            </a:r>
          </a:p>
        </p:txBody>
      </p:sp>
      <p:pic>
        <p:nvPicPr>
          <p:cNvPr id="7" name="Picture 2" descr="http://pch9.narod.ru/l_3k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5" y="1145505"/>
            <a:ext cx="2221718" cy="4340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http://www.russianboston.com/ic/img.lenta.ru/news/2009/02/16/chile/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63" y="1145505"/>
            <a:ext cx="4855531" cy="364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http://korabley.net/_nw/14/324645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47" y="2427964"/>
            <a:ext cx="4746906" cy="2966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638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42" y="143435"/>
            <a:ext cx="10099863" cy="878542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пожарного</a:t>
            </a:r>
            <a:endParaRPr lang="ru-RU" sz="4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717240"/>
            <a:ext cx="11761694" cy="84492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пожарного сделана из специального материала, который практически не горит. На голове у них каска. На ногах высокие и удобные сапоги. На руках специальные перчатки.</a:t>
            </a:r>
          </a:p>
        </p:txBody>
      </p:sp>
      <p:pic>
        <p:nvPicPr>
          <p:cNvPr id="5" name="Picture 2" descr="http://mignews.com.ua/modules/news/images/articles/changing/4177172-rossijskie-spasateli-peredali-ukrainski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06" y="1363942"/>
            <a:ext cx="7566212" cy="401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842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53982"/>
            <a:ext cx="6521823" cy="111321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готов!!!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506" y="5342965"/>
            <a:ext cx="11672047" cy="13267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постоянно проводят специальные учения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занимаются в спортивных залах , отрабатывают возможные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возникающие во время пожара, чтобы во время настоящего пожара проявить ловкость , силу , сноровку , быстроту….</a:t>
            </a:r>
          </a:p>
        </p:txBody>
      </p:sp>
      <p:pic>
        <p:nvPicPr>
          <p:cNvPr id="1026" name="Picture 2" descr="http://tolyatti.bezformata.ru/content/image133096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" y="2940373"/>
            <a:ext cx="3810000" cy="253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v-fps.ru/images/cms/data/11.04.13/dsc_0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77" y="1595316"/>
            <a:ext cx="3837267" cy="255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kursktv.ru/sites/default/files/styles/galleryformatter_slide/public/kursk_1.jpg?itok=xScIal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91" y="153982"/>
            <a:ext cx="3566738" cy="224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6158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0</TotalTime>
  <Words>443</Words>
  <Application>Microsoft Office PowerPoint</Application>
  <PresentationFormat>Широкоэкранный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Impact</vt:lpstr>
      <vt:lpstr>Times New Roman</vt:lpstr>
      <vt:lpstr>Главное мероприятие</vt:lpstr>
      <vt:lpstr>ПОЖАРНЫЙ – МОЯ БУДУЩАЯ ПРОФЕССИЯ!</vt:lpstr>
      <vt:lpstr>содержание</vt:lpstr>
      <vt:lpstr>введение</vt:lpstr>
      <vt:lpstr>Презентация PowerPoint</vt:lpstr>
      <vt:lpstr>На помощь!!!</vt:lpstr>
      <vt:lpstr>Чем тушат пожар?</vt:lpstr>
      <vt:lpstr>Как тушат пожар?</vt:lpstr>
      <vt:lpstr>Одежда пожарного</vt:lpstr>
      <vt:lpstr>Всегда готов!!!</vt:lpstr>
      <vt:lpstr>Пожарный должен быть:</vt:lpstr>
      <vt:lpstr>Пожарный должен уметь:</vt:lpstr>
      <vt:lpstr>Особенности профессии</vt:lpstr>
      <vt:lpstr>«плюсы» профессии</vt:lpstr>
      <vt:lpstr>опасности профессии</vt:lpstr>
      <vt:lpstr>заключение</vt:lpstr>
      <vt:lpstr>Я бы в пожарные пошёл, пусть меня научат!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2016-07-10T20:53:38Z</dcterms:created>
  <dcterms:modified xsi:type="dcterms:W3CDTF">2016-11-13T19:39:54Z</dcterms:modified>
</cp:coreProperties>
</file>