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8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088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«В гостях у сказки»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Картинки по запросу бабушка сказоч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1556792"/>
            <a:ext cx="66967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артинки по запросу иллюстрации к сказке «Лисичка – сестричка и волк»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6408712" cy="577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иллюстрации к сказке «Лисичка – сестричка и волк»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655272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артинки по запросу иллюстрации к сказке «Лисичка – сестричка и волк»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4664"/>
            <a:ext cx="655272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иллюстрации к сказке «Лисичка – сестричка и волк»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619268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артинки по запросу иллюстрации к сказке «Лисичка – сестричка и волк»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62646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088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«В гостях у сказки»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Картинки по запросу бабушка сказоч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1556792"/>
            <a:ext cx="66967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«Волк и семеро козлят»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артинки по запросу иллюстрации к волк и семеро козлят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1264" y="1447800"/>
            <a:ext cx="510702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«Репка»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артинки по запросу иллюстрации к репк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662473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«Маша и медведь»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артинки по запросу иллюстрации к маше и медведь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68407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«Теремок»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артинки по запросу иллюстрации к теремку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5616624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Заюшкина</a:t>
            </a:r>
            <a:r>
              <a:rPr lang="ru-RU" dirty="0" smtClean="0">
                <a:solidFill>
                  <a:srgbClr val="FF0000"/>
                </a:solidFill>
              </a:rPr>
              <a:t> избушка»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артинки по запросу иллюстрации к заюшкиной избушк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62646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«Гуси – лебеди»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артинки по запросу иллюстрации к гуси - лебед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62646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088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«Лисичка-сестричка и волк»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Картинки по запросу бабушка сказоч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1556792"/>
            <a:ext cx="66967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иллюстрации к сказке «Лисичка – сестричка и волк»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4664"/>
            <a:ext cx="669674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</TotalTime>
  <Words>43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«В гостях у сказки»</vt:lpstr>
      <vt:lpstr>«Волк и семеро козлят»</vt:lpstr>
      <vt:lpstr>«Репка»</vt:lpstr>
      <vt:lpstr>«Маша и медведь»</vt:lpstr>
      <vt:lpstr>«Теремок»</vt:lpstr>
      <vt:lpstr>«Заюшкина избушка»</vt:lpstr>
      <vt:lpstr>«Гуси – лебеди»</vt:lpstr>
      <vt:lpstr>«Лисичка-сестричка и волк»</vt:lpstr>
      <vt:lpstr>Слайд 9</vt:lpstr>
      <vt:lpstr>Слайд 10</vt:lpstr>
      <vt:lpstr>Слайд 11</vt:lpstr>
      <vt:lpstr>Слайд 12</vt:lpstr>
      <vt:lpstr>Слайд 13</vt:lpstr>
      <vt:lpstr>Слайд 14</vt:lpstr>
      <vt:lpstr>«В гостях у сказки»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гостях у сказки»</dc:title>
  <dc:creator>Антон</dc:creator>
  <cp:lastModifiedBy>Антон</cp:lastModifiedBy>
  <cp:revision>15</cp:revision>
  <dcterms:created xsi:type="dcterms:W3CDTF">2016-11-07T14:48:15Z</dcterms:created>
  <dcterms:modified xsi:type="dcterms:W3CDTF">2016-11-07T17:55:45Z</dcterms:modified>
</cp:coreProperties>
</file>