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88" r:id="rId2"/>
    <p:sldId id="256" r:id="rId3"/>
    <p:sldId id="266" r:id="rId4"/>
    <p:sldId id="267" r:id="rId5"/>
    <p:sldId id="270" r:id="rId6"/>
    <p:sldId id="263" r:id="rId7"/>
    <p:sldId id="294" r:id="rId8"/>
    <p:sldId id="257" r:id="rId9"/>
    <p:sldId id="274" r:id="rId10"/>
    <p:sldId id="286" r:id="rId11"/>
    <p:sldId id="295" r:id="rId12"/>
    <p:sldId id="280" r:id="rId13"/>
    <p:sldId id="277" r:id="rId14"/>
    <p:sldId id="281" r:id="rId15"/>
    <p:sldId id="293" r:id="rId16"/>
    <p:sldId id="287" r:id="rId17"/>
    <p:sldId id="283" r:id="rId18"/>
    <p:sldId id="271" r:id="rId19"/>
    <p:sldId id="278" r:id="rId20"/>
    <p:sldId id="284" r:id="rId21"/>
    <p:sldId id="289" r:id="rId22"/>
    <p:sldId id="290" r:id="rId23"/>
    <p:sldId id="268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F61"/>
    <a:srgbClr val="D0EC28"/>
    <a:srgbClr val="1767C7"/>
    <a:srgbClr val="FA0000"/>
    <a:srgbClr val="2023A4"/>
    <a:srgbClr val="DDF123"/>
    <a:srgbClr val="FF5229"/>
    <a:srgbClr val="15C9C9"/>
    <a:srgbClr val="161870"/>
    <a:srgbClr val="E6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84" autoAdjust="0"/>
  </p:normalViewPr>
  <p:slideViewPr>
    <p:cSldViewPr>
      <p:cViewPr varScale="1">
        <p:scale>
          <a:sx n="75" d="100"/>
          <a:sy n="75" d="100"/>
        </p:scale>
        <p:origin x="-61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7625F-E01C-4F60-9F08-65A2E7D61327}" type="datetimeFigureOut">
              <a:rPr lang="ru-RU" smtClean="0"/>
              <a:t>05.10.2016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0B523-ABFA-4D66-94FA-289DDC8D8D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55206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7625F-E01C-4F60-9F08-65A2E7D61327}" type="datetimeFigureOut">
              <a:rPr lang="ru-RU" smtClean="0"/>
              <a:t>05.10.2016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0B523-ABFA-4D66-94FA-289DDC8D8D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6986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7625F-E01C-4F60-9F08-65A2E7D61327}" type="datetimeFigureOut">
              <a:rPr lang="ru-RU" smtClean="0"/>
              <a:t>05.10.2016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0B523-ABFA-4D66-94FA-289DDC8D8D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5707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7625F-E01C-4F60-9F08-65A2E7D61327}" type="datetimeFigureOut">
              <a:rPr lang="ru-RU" smtClean="0"/>
              <a:t>05.10.2016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0B523-ABFA-4D66-94FA-289DDC8D8D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1850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7625F-E01C-4F60-9F08-65A2E7D61327}" type="datetimeFigureOut">
              <a:rPr lang="ru-RU" smtClean="0"/>
              <a:t>05.10.2016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0B523-ABFA-4D66-94FA-289DDC8D8D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1241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7625F-E01C-4F60-9F08-65A2E7D61327}" type="datetimeFigureOut">
              <a:rPr lang="ru-RU" smtClean="0"/>
              <a:t>05.10.2016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0B523-ABFA-4D66-94FA-289DDC8D8D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6676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7625F-E01C-4F60-9F08-65A2E7D61327}" type="datetimeFigureOut">
              <a:rPr lang="ru-RU" smtClean="0"/>
              <a:t>05.10.2016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0B523-ABFA-4D66-94FA-289DDC8D8D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2875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7625F-E01C-4F60-9F08-65A2E7D61327}" type="datetimeFigureOut">
              <a:rPr lang="ru-RU" smtClean="0"/>
              <a:t>05.10.2016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0B523-ABFA-4D66-94FA-289DDC8D8D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8713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7625F-E01C-4F60-9F08-65A2E7D61327}" type="datetimeFigureOut">
              <a:rPr lang="ru-RU" smtClean="0"/>
              <a:t>05.10.2016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0B523-ABFA-4D66-94FA-289DDC8D8D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8949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7625F-E01C-4F60-9F08-65A2E7D61327}" type="datetimeFigureOut">
              <a:rPr lang="ru-RU" smtClean="0"/>
              <a:t>05.10.2016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0B523-ABFA-4D66-94FA-289DDC8D8D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3029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7625F-E01C-4F60-9F08-65A2E7D61327}" type="datetimeFigureOut">
              <a:rPr lang="ru-RU" smtClean="0"/>
              <a:t>05.10.2016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0B523-ABFA-4D66-94FA-289DDC8D8D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5100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27625F-E01C-4F60-9F08-65A2E7D61327}" type="datetimeFigureOut">
              <a:rPr lang="ru-RU" smtClean="0"/>
              <a:t>05.10.2016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F0B523-ABFA-4D66-94FA-289DDC8D8D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5971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4.gif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gif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9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5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gif"/><Relationship Id="rId3" Type="http://schemas.openxmlformats.org/officeDocument/2006/relationships/image" Target="../media/image69.gif"/><Relationship Id="rId7" Type="http://schemas.openxmlformats.org/officeDocument/2006/relationships/image" Target="../media/image73.gi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gif"/><Relationship Id="rId5" Type="http://schemas.openxmlformats.org/officeDocument/2006/relationships/image" Target="../media/image71.gif"/><Relationship Id="rId4" Type="http://schemas.openxmlformats.org/officeDocument/2006/relationships/image" Target="../media/image70.gif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gif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4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pn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11" Type="http://schemas.openxmlformats.org/officeDocument/2006/relationships/image" Target="../media/image10.pn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6" name="Picture 18" descr="C:\Users\5537\Desktop\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05" y="174719"/>
            <a:ext cx="9002109" cy="6630215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5537\Pictures\Р.К.  ТРИ ЧУДА\7319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7" y="54880"/>
            <a:ext cx="9023595" cy="146216"/>
          </a:xfrm>
          <a:prstGeom prst="rect">
            <a:avLst/>
          </a:prstGeom>
          <a:noFill/>
          <a:ln w="38100">
            <a:solidFill>
              <a:srgbClr val="2023A4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C:\Users\5537\Pictures\Р.К.  ТРИ ЧУДА\7319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297221" y="3354264"/>
            <a:ext cx="6731636" cy="172220"/>
          </a:xfrm>
          <a:prstGeom prst="rect">
            <a:avLst/>
          </a:prstGeom>
          <a:noFill/>
          <a:ln w="38100">
            <a:solidFill>
              <a:srgbClr val="800080"/>
            </a:solidFill>
            <a:prstDash val="solid"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C:\Users\5537\Pictures\Р.К.  ТРИ ЧУДА\7319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96947" y="3365711"/>
            <a:ext cx="6730379" cy="148067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:\Users\5537\Pictures\Р.К.  ТРИ ЧУДА\7319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09" y="6661646"/>
            <a:ext cx="8920362" cy="144543"/>
          </a:xfrm>
          <a:prstGeom prst="rect">
            <a:avLst/>
          </a:prstGeom>
          <a:noFill/>
          <a:ln w="57150">
            <a:solidFill>
              <a:srgbClr val="2023A4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5537\Desktop\МУЗЫКАНТ\АНИМЕ\РАЗНОЕ АНИМЕ\ДЕТСКИЕ КАРТИНКИ\9[4]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16215" y="-171400"/>
            <a:ext cx="2654648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 descr="C:\Users\5537\Desktop\МУЗЫКАНТ\АНИМЕ\РАЗНОЕ АНИМЕ\ДЕТСКИЕ КАРТИНКИ\9[4]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2494691"/>
            <a:ext cx="2835803" cy="460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7544" y="1340768"/>
            <a:ext cx="8104534" cy="3339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000" algn="ctr"/>
            <a:r>
              <a:rPr lang="ru-RU" sz="9600" b="1" spc="-100" dirty="0" smtClean="0">
                <a:solidFill>
                  <a:srgbClr val="C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Мурманску-  </a:t>
            </a:r>
          </a:p>
          <a:p>
            <a:pPr marL="72000" algn="ctr"/>
            <a:r>
              <a:rPr lang="ru-RU" sz="9600" spc="-100" dirty="0">
                <a:solidFill>
                  <a:srgbClr val="C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9600" spc="-100" dirty="0" smtClean="0">
                <a:solidFill>
                  <a:srgbClr val="C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1500" b="1" spc="-100" dirty="0" smtClean="0">
                <a:solidFill>
                  <a:srgbClr val="C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100</a:t>
            </a:r>
            <a:r>
              <a:rPr lang="ru-RU" sz="9600" b="1" spc="-100" dirty="0" smtClean="0">
                <a:solidFill>
                  <a:srgbClr val="C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 лет</a:t>
            </a:r>
            <a:r>
              <a:rPr lang="ru-RU" sz="11500" b="1" spc="-100" dirty="0" smtClean="0">
                <a:solidFill>
                  <a:srgbClr val="C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!</a:t>
            </a:r>
            <a:endParaRPr lang="ru-RU" sz="11500" b="1" spc="-100" dirty="0">
              <a:solidFill>
                <a:srgbClr val="C4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</p:txBody>
      </p:sp>
      <p:pic>
        <p:nvPicPr>
          <p:cNvPr id="1037" name="Picture 13" descr="C:\Users\5537\Desktop\МУЗЫКАНТ\АНИМЕ\РАЗНОЕ АНИМЕ\СНЕГ, ЗВЁЗДЫ, АБСТРАКЦИЯ\АНИМЕ ЗВЕЗДА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633359"/>
            <a:ext cx="1047750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467544" y="1340768"/>
            <a:ext cx="8256934" cy="3339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000" algn="ctr"/>
            <a:r>
              <a:rPr lang="ru-RU" sz="9600" b="1" spc="-100" dirty="0" smtClean="0">
                <a:solidFill>
                  <a:srgbClr val="FF7F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Мурманску-  </a:t>
            </a:r>
          </a:p>
          <a:p>
            <a:pPr marL="72000" algn="ctr"/>
            <a:r>
              <a:rPr lang="ru-RU" sz="9600" spc="-100" dirty="0">
                <a:solidFill>
                  <a:srgbClr val="FF7F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9600" spc="-100" dirty="0" smtClean="0">
                <a:solidFill>
                  <a:srgbClr val="FF7F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1500" b="1" spc="-100" dirty="0" smtClean="0">
                <a:solidFill>
                  <a:srgbClr val="FF7F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100</a:t>
            </a:r>
            <a:r>
              <a:rPr lang="ru-RU" sz="9600" b="1" spc="-100" dirty="0" smtClean="0">
                <a:solidFill>
                  <a:srgbClr val="FF7F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 лет</a:t>
            </a:r>
            <a:r>
              <a:rPr lang="ru-RU" sz="11500" b="1" spc="-100" dirty="0" smtClean="0">
                <a:solidFill>
                  <a:srgbClr val="FF7F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!</a:t>
            </a:r>
            <a:endParaRPr lang="ru-RU" sz="11500" b="1" spc="-100" dirty="0">
              <a:solidFill>
                <a:srgbClr val="FF7F6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</p:txBody>
      </p:sp>
      <p:pic>
        <p:nvPicPr>
          <p:cNvPr id="1039" name="Picture 15" descr="C:\Users\5537\Desktop\МУЗЫКАНТ\АНИМЕ\РАЗНОЕ АНИМЕ\СНЕГ, ЗВЁЗДЫ, АБСТРАКЦИЯ\АНИМЕ ЗВЕЗДА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001" y="1783914"/>
            <a:ext cx="951430" cy="106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5" descr="C:\Users\5537\Desktop\МУЗЫКАНТ\АНИМЕ\РАЗНОЕ АНИМЕ\СНЕГ, ЗВЁЗДЫ, АБСТРАКЦИЯ\АНИМЕ ЗВЕЗДА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489826"/>
            <a:ext cx="792088" cy="885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5" descr="C:\Users\5537\Desktop\МУЗЫКАНТ\АНИМЕ\РАЗНОЕ АНИМЕ\СНЕГ, ЗВЁЗДЫ, АБСТРАКЦИЯ\АНИМЕ ЗВЕЗДА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9873" y="2060848"/>
            <a:ext cx="792088" cy="885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5" descr="C:\Users\5537\Desktop\МУЗЫКАНТ\АНИМЕ\РАЗНОЕ АНИМЕ\СНЕГ, ЗВЁЗДЫ, АБСТРАКЦИЯ\АНИМЕ ЗВЕЗДА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873001"/>
            <a:ext cx="792088" cy="885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5" descr="C:\Users\5537\Desktop\МУЗЫКАНТ\АНИМЕ\РАЗНОЕ АНИМЕ\СНЕГ, ЗВЁЗДЫ, АБСТРАКЦИЯ\АНИМЕ ЗВЕЗДА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879" y="3410475"/>
            <a:ext cx="934017" cy="104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5" descr="C:\Users\5537\Desktop\МУЗЫКАНТ\АНИМЕ\РАЗНОЕ АНИМЕ\СНЕГ, ЗВЁЗДЫ, АБСТРАКЦИЯ\АНИМЕ ЗВЕЗДА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3620" y="1780823"/>
            <a:ext cx="874524" cy="97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5" descr="C:\Users\5537\Desktop\МУЗЫКАНТ\АНИМЕ\РАЗНОЕ АНИМЕ\СНЕГ, ЗВЁЗДЫ, АБСТРАКЦИЯ\АНИМЕ ЗВЕЗДА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539689"/>
            <a:ext cx="982552" cy="109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5" descr="C:\Users\5537\Desktop\МУЗЫКАНТ\АНИМЕ\РАЗНОЕ АНИМЕ\СНЕГ, ЗВЁЗДЫ, АБСТРАКЦИЯ\АНИМЕ ЗВЕЗДА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023" y="3315472"/>
            <a:ext cx="960009" cy="1073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5" descr="C:\Users\5537\Desktop\МУЗЫКАНТ\АНИМЕ\РАЗНОЕ АНИМЕ\СНЕГ, ЗВЁЗДЫ, АБСТРАКЦИЯ\АНИМЕ ЗВЕЗДА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1451" y="2089025"/>
            <a:ext cx="792088" cy="885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5" descr="C:\Users\5537\Desktop\МУЗЫКАНТ\АНИМЕ\РАЗНОЕ АНИМЕ\СНЕГ, ЗВЁЗДЫ, АБСТРАКЦИЯ\АНИМЕ ЗВЕЗДА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023" y="3410475"/>
            <a:ext cx="910858" cy="1018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5537\Pictures\Р.К.  ТРИ ЧУДА\0411-879x120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55766" y="-1181189"/>
            <a:ext cx="6865910" cy="921246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3666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 descr="C:\Users\5537\Desktop\центр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68" y="99272"/>
            <a:ext cx="8948142" cy="6654403"/>
          </a:xfrm>
          <a:prstGeom prst="rect">
            <a:avLst/>
          </a:prstGeom>
          <a:noFill/>
          <a:ln w="57150">
            <a:solidFill>
              <a:srgbClr val="FFFF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5537\Desktop\far_manager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68" y="4363778"/>
            <a:ext cx="4666756" cy="239646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5537\Desktop\far_manager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68" y="124627"/>
            <a:ext cx="4651972" cy="244027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C:\Users\5537\Desktop\far_manager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034" y="124627"/>
            <a:ext cx="4718776" cy="244027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C:\Users\5537\Desktop\far_manager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500088"/>
            <a:ext cx="4711834" cy="225358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C:\Users\5537\Desktop\far_manager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68" y="2452896"/>
            <a:ext cx="8948142" cy="241354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5537\Desktop\МУЗЫКАНТ\ФОТО\ФОТО  ГОРОДОВ\ФОТО  г. МУРМАНСКА\МУРМАНСК\415f42fa748f433db50d56021a941ce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468" y="636747"/>
            <a:ext cx="6120680" cy="5586260"/>
          </a:xfrm>
          <a:prstGeom prst="rect">
            <a:avLst/>
          </a:prstGeom>
          <a:noFill/>
          <a:ln w="381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C:\Users\5537\Desktop\DSC_021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7198" y="694897"/>
            <a:ext cx="7160393" cy="5469957"/>
          </a:xfrm>
          <a:prstGeom prst="rect">
            <a:avLst/>
          </a:prstGeom>
          <a:noFill/>
          <a:ln w="38100">
            <a:solidFill>
              <a:srgbClr val="15C9C9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9" descr="C:\Users\5537\Desktop\МУЗЫКАНТ\ФОТО\ФОТО  ГОРОДОВ\ФОТО  г. МУРМАНСКА\МУРМАНСК\северное сияние аниме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67" y="709061"/>
            <a:ext cx="7611560" cy="5544615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C:\Users\5537\Desktop\МУЗЫКАНТ\murmansk_alesha_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943" y="709061"/>
            <a:ext cx="7611560" cy="5513946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5537\Pictures\Р.К.  ТРИ ЧУДА\0411-879x120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99408" y="-514357"/>
            <a:ext cx="5819355" cy="7759139"/>
          </a:xfrm>
          <a:prstGeom prst="rect">
            <a:avLst/>
          </a:prstGeom>
          <a:noFill/>
          <a:effectLst>
            <a:glow rad="101600">
              <a:srgbClr val="FFFF79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5537\Pictures\Р.К.  ТРИ ЧУДА\0411-879x120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96375" y="-1105288"/>
            <a:ext cx="6831728" cy="9063522"/>
          </a:xfrm>
          <a:prstGeom prst="rect">
            <a:avLst/>
          </a:prstGeom>
          <a:noFill/>
          <a:effectLst>
            <a:glow rad="101600">
              <a:srgbClr val="FFFF79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5537\Desktop\8835401_orig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196" y="1416831"/>
            <a:ext cx="4210050" cy="42100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758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u"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6" presetClass="exit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6" name="Picture 18" descr="C:\Users\5537\Desktop\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05" y="174719"/>
            <a:ext cx="9002109" cy="6630215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5537\Pictures\Р.К.  ТРИ ЧУДА\7319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7" y="54880"/>
            <a:ext cx="9023595" cy="146216"/>
          </a:xfrm>
          <a:prstGeom prst="rect">
            <a:avLst/>
          </a:prstGeom>
          <a:noFill/>
          <a:ln w="38100">
            <a:solidFill>
              <a:srgbClr val="2023A4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C:\Users\5537\Pictures\Р.К.  ТРИ ЧУДА\7319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297221" y="3354264"/>
            <a:ext cx="6731636" cy="172220"/>
          </a:xfrm>
          <a:prstGeom prst="rect">
            <a:avLst/>
          </a:prstGeom>
          <a:noFill/>
          <a:ln w="38100">
            <a:solidFill>
              <a:srgbClr val="800080"/>
            </a:solidFill>
            <a:prstDash val="solid"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C:\Users\5537\Pictures\Р.К.  ТРИ ЧУДА\7319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96947" y="3365711"/>
            <a:ext cx="6730379" cy="148067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:\Users\5537\Pictures\Р.К.  ТРИ ЧУДА\7319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09" y="6661646"/>
            <a:ext cx="8920362" cy="144543"/>
          </a:xfrm>
          <a:prstGeom prst="rect">
            <a:avLst/>
          </a:prstGeom>
          <a:noFill/>
          <a:ln w="57150">
            <a:solidFill>
              <a:srgbClr val="2023A4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5537\Desktop\МУЗЫКАНТ\АНИМЕ\РАЗНОЕ АНИМЕ\ДЕТСКИЕ КАРТИНКИ\9[4]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16215" y="-171400"/>
            <a:ext cx="2654648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 descr="C:\Users\5537\Desktop\МУЗЫКАНТ\АНИМЕ\РАЗНОЕ АНИМЕ\ДЕТСКИЕ КАРТИНКИ\9[4]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2494691"/>
            <a:ext cx="2835803" cy="460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7544" y="1340768"/>
            <a:ext cx="8104534" cy="3339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000" algn="ctr"/>
            <a:r>
              <a:rPr lang="ru-RU" sz="9600" b="1" spc="-100" dirty="0" smtClean="0">
                <a:solidFill>
                  <a:srgbClr val="C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Мурманску-  </a:t>
            </a:r>
          </a:p>
          <a:p>
            <a:pPr marL="72000" algn="ctr"/>
            <a:r>
              <a:rPr lang="ru-RU" sz="9600" spc="-100" dirty="0">
                <a:solidFill>
                  <a:srgbClr val="C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9600" spc="-100" dirty="0" smtClean="0">
                <a:solidFill>
                  <a:srgbClr val="C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1500" b="1" spc="-100" dirty="0" smtClean="0">
                <a:solidFill>
                  <a:srgbClr val="C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100</a:t>
            </a:r>
            <a:r>
              <a:rPr lang="ru-RU" sz="9600" b="1" spc="-100" dirty="0" smtClean="0">
                <a:solidFill>
                  <a:srgbClr val="C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 лет</a:t>
            </a:r>
            <a:r>
              <a:rPr lang="ru-RU" sz="11500" b="1" spc="-100" dirty="0" smtClean="0">
                <a:solidFill>
                  <a:srgbClr val="C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!</a:t>
            </a:r>
            <a:endParaRPr lang="ru-RU" sz="11500" b="1" spc="-100" dirty="0">
              <a:solidFill>
                <a:srgbClr val="C4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</p:txBody>
      </p:sp>
      <p:pic>
        <p:nvPicPr>
          <p:cNvPr id="1037" name="Picture 13" descr="C:\Users\5537\Desktop\МУЗЫКАНТ\АНИМЕ\РАЗНОЕ АНИМЕ\СНЕГ, ЗВЁЗДЫ, АБСТРАКЦИЯ\АНИМЕ ЗВЕЗДА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633359"/>
            <a:ext cx="1047750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467544" y="1340768"/>
            <a:ext cx="8256934" cy="3339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000" algn="ctr"/>
            <a:r>
              <a:rPr lang="ru-RU" sz="9600" b="1" spc="-100" dirty="0" smtClean="0">
                <a:solidFill>
                  <a:srgbClr val="FF7F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Мурманску-  </a:t>
            </a:r>
          </a:p>
          <a:p>
            <a:pPr marL="72000" algn="ctr"/>
            <a:r>
              <a:rPr lang="ru-RU" sz="9600" spc="-100" dirty="0">
                <a:solidFill>
                  <a:srgbClr val="FF7F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9600" spc="-100" dirty="0" smtClean="0">
                <a:solidFill>
                  <a:srgbClr val="FF7F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1500" b="1" spc="-100" dirty="0" smtClean="0">
                <a:solidFill>
                  <a:srgbClr val="FF7F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100</a:t>
            </a:r>
            <a:r>
              <a:rPr lang="ru-RU" sz="9600" b="1" spc="-100" dirty="0" smtClean="0">
                <a:solidFill>
                  <a:srgbClr val="FF7F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 лет</a:t>
            </a:r>
            <a:r>
              <a:rPr lang="ru-RU" sz="11500" b="1" spc="-100" dirty="0" smtClean="0">
                <a:solidFill>
                  <a:srgbClr val="FF7F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!</a:t>
            </a:r>
            <a:endParaRPr lang="ru-RU" sz="11500" b="1" spc="-100" dirty="0">
              <a:solidFill>
                <a:srgbClr val="FF7F6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</p:txBody>
      </p:sp>
      <p:pic>
        <p:nvPicPr>
          <p:cNvPr id="1039" name="Picture 15" descr="C:\Users\5537\Desktop\МУЗЫКАНТ\АНИМЕ\РАЗНОЕ АНИМЕ\СНЕГ, ЗВЁЗДЫ, АБСТРАКЦИЯ\АНИМЕ ЗВЕЗДА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001" y="1783914"/>
            <a:ext cx="951430" cy="106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5" descr="C:\Users\5537\Desktop\МУЗЫКАНТ\АНИМЕ\РАЗНОЕ АНИМЕ\СНЕГ, ЗВЁЗДЫ, АБСТРАКЦИЯ\АНИМЕ ЗВЕЗДА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489826"/>
            <a:ext cx="792088" cy="885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5" descr="C:\Users\5537\Desktop\МУЗЫКАНТ\АНИМЕ\РАЗНОЕ АНИМЕ\СНЕГ, ЗВЁЗДЫ, АБСТРАКЦИЯ\АНИМЕ ЗВЕЗДА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9873" y="2060848"/>
            <a:ext cx="792088" cy="885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5" descr="C:\Users\5537\Desktop\МУЗЫКАНТ\АНИМЕ\РАЗНОЕ АНИМЕ\СНЕГ, ЗВЁЗДЫ, АБСТРАКЦИЯ\АНИМЕ ЗВЕЗДА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873001"/>
            <a:ext cx="792088" cy="885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5" descr="C:\Users\5537\Desktop\МУЗЫКАНТ\АНИМЕ\РАЗНОЕ АНИМЕ\СНЕГ, ЗВЁЗДЫ, АБСТРАКЦИЯ\АНИМЕ ЗВЕЗДА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879" y="3410475"/>
            <a:ext cx="934017" cy="104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5" descr="C:\Users\5537\Desktop\МУЗЫКАНТ\АНИМЕ\РАЗНОЕ АНИМЕ\СНЕГ, ЗВЁЗДЫ, АБСТРАКЦИЯ\АНИМЕ ЗВЕЗДА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3620" y="1780823"/>
            <a:ext cx="874524" cy="97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5" descr="C:\Users\5537\Desktop\МУЗЫКАНТ\АНИМЕ\РАЗНОЕ АНИМЕ\СНЕГ, ЗВЁЗДЫ, АБСТРАКЦИЯ\АНИМЕ ЗВЕЗДА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539689"/>
            <a:ext cx="982552" cy="109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5" descr="C:\Users\5537\Desktop\МУЗЫКАНТ\АНИМЕ\РАЗНОЕ АНИМЕ\СНЕГ, ЗВЁЗДЫ, АБСТРАКЦИЯ\АНИМЕ ЗВЕЗДА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023" y="3315472"/>
            <a:ext cx="960009" cy="1073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5" descr="C:\Users\5537\Desktop\МУЗЫКАНТ\АНИМЕ\РАЗНОЕ АНИМЕ\СНЕГ, ЗВЁЗДЫ, АБСТРАКЦИЯ\АНИМЕ ЗВЕЗДА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1451" y="2089025"/>
            <a:ext cx="792088" cy="885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5" descr="C:\Users\5537\Desktop\МУЗЫКАНТ\АНИМЕ\РАЗНОЕ АНИМЕ\СНЕГ, ЗВЁЗДЫ, АБСТРАКЦИЯ\АНИМЕ ЗВЕЗДА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023" y="3410475"/>
            <a:ext cx="910858" cy="1018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5537\Pictures\Р.К.  ТРИ ЧУДА\0411-879x120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55766" y="-1181189"/>
            <a:ext cx="6865910" cy="921246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285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5537\Desktop\чсм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48" y="191308"/>
            <a:ext cx="8856984" cy="6552728"/>
          </a:xfrm>
          <a:prstGeom prst="rect">
            <a:avLst/>
          </a:prstGeom>
          <a:noFill/>
          <a:ln w="57150">
            <a:solidFill>
              <a:srgbClr val="7030A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1" descr="C:\Users\5537\Pictures\Р.К.  ТРИ ЧУДА\0411-879x1200 — копия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59147" y="-1126851"/>
            <a:ext cx="6825703" cy="9143999"/>
          </a:xfrm>
          <a:prstGeom prst="rect">
            <a:avLst/>
          </a:prstGeom>
          <a:noFill/>
          <a:effectLst>
            <a:glow rad="63500">
              <a:srgbClr val="DDF123"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886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5537\Desktop\1320070438_savv-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1"/>
            <a:ext cx="8856984" cy="6539803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5537\Desktop\goroda_rossii_murmansk_foto_5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84" y="137485"/>
            <a:ext cx="8836223" cy="653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5537\Desktop\ждь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84" y="137485"/>
            <a:ext cx="8779786" cy="6518949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5537\Desktop\murm_p1_0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9065" y="278117"/>
            <a:ext cx="10166735" cy="6594609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5537\Pictures\Р.К.  ТРИ ЧУДА\0411-879x120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92423" y="-1188865"/>
            <a:ext cx="6630707" cy="9150793"/>
          </a:xfrm>
          <a:prstGeom prst="rect">
            <a:avLst/>
          </a:prstGeom>
          <a:noFill/>
          <a:effectLst>
            <a:glow rad="101600">
              <a:srgbClr val="FFFF79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26224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34783E-7 L 0.4743 -4.34783E-7 C 0.68715 -4.34783E-7 0.94913 0.18478 0.94913 0.33603 L 0.94913 0.6716 " pathEditMode="relative" rAng="0" ptsTypes="FfFF">
                                      <p:cBhvr>
                                        <p:cTn id="18" dur="5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448" y="3358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5537\Desktop\03_15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1969"/>
            <a:ext cx="8831242" cy="6494113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5537\Desktop\ывапр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9902"/>
            <a:ext cx="8712968" cy="6446180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5537\Desktop\МУЗЫКАНТ\ФОТО\ФОТО  ГОРОДОВ\ФОТО  г. МУРМАНСКА\МУРМАНСК\олень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4930">
            <a:off x="4135891" y="49546"/>
            <a:ext cx="5140527" cy="688689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5537\Desktop\МУЗЫКАНТ\ФОТО\ФОТО  ГОРОДОВ\ФОТО  г. МУРМАНСКА\МУРМАНСК\звери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8879" flipH="1">
            <a:off x="-85452" y="47460"/>
            <a:ext cx="5118803" cy="693721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5537\Pictures\Р.К.  ТРИ ЧУДА\0411-879x120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66133" y="-1161663"/>
            <a:ext cx="6858000" cy="9261375"/>
          </a:xfrm>
          <a:prstGeom prst="rect">
            <a:avLst/>
          </a:prstGeom>
          <a:noFill/>
          <a:effectLst>
            <a:glow rad="101600">
              <a:srgbClr val="FFFF79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87677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20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6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9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5537\Desktop\еп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8946123" cy="6741368"/>
          </a:xfrm>
          <a:prstGeom prst="rect">
            <a:avLst/>
          </a:prstGeom>
          <a:noFill/>
          <a:ln w="38100">
            <a:solidFill>
              <a:srgbClr val="FFFF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5537\Desktop\683a326ad3a319536d9883a05d74153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9594"/>
            <a:ext cx="8976321" cy="6780962"/>
          </a:xfrm>
          <a:prstGeom prst="rect">
            <a:avLst/>
          </a:prstGeom>
          <a:noFill/>
          <a:ln w="57150">
            <a:solidFill>
              <a:srgbClr val="2023A4"/>
            </a:solidFill>
          </a:ln>
          <a:effectLst>
            <a:glow rad="228600">
              <a:srgbClr val="1767C7"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5537\Desktop\683a326ad3a319536d9883a05d74153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797"/>
            <a:ext cx="8976321" cy="6780962"/>
          </a:xfrm>
          <a:prstGeom prst="rect">
            <a:avLst/>
          </a:prstGeom>
          <a:noFill/>
          <a:ln w="57150">
            <a:solidFill>
              <a:srgbClr val="2023A4"/>
            </a:solidFill>
          </a:ln>
          <a:effectLst>
            <a:glow rad="228600">
              <a:srgbClr val="1767C7"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5537\Desktop\article-5459-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60" y="58316"/>
            <a:ext cx="8852361" cy="6624736"/>
          </a:xfrm>
          <a:prstGeom prst="rect">
            <a:avLst/>
          </a:prstGeom>
          <a:noFill/>
          <a:ln w="57150">
            <a:solidFill>
              <a:srgbClr val="2023A4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5537\Pictures\Р.К.  ТРИ ЧУДА\0411-879x120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51818" y="-1260004"/>
            <a:ext cx="6858000" cy="92613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5537\Desktop\683a326ad3a319536d9883a05d74153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80928" y="-2043608"/>
            <a:ext cx="16248749" cy="12198005"/>
          </a:xfrm>
          <a:prstGeom prst="rect">
            <a:avLst/>
          </a:prstGeom>
          <a:noFill/>
          <a:ln w="38100">
            <a:solidFill>
              <a:srgbClr val="2023A4"/>
            </a:solidFill>
          </a:ln>
          <a:effectLst>
            <a:glow rad="228600">
              <a:srgbClr val="1767C7"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4999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1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2" name="Picture 6" descr="C:\Users\5537\Desktop\молл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63" y="116632"/>
            <a:ext cx="8982819" cy="6624738"/>
          </a:xfrm>
          <a:prstGeom prst="rect">
            <a:avLst/>
          </a:prstGeom>
          <a:noFill/>
          <a:ln w="57150">
            <a:solidFill>
              <a:srgbClr val="FA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:\Users\5537\Pictures\Р.К.  ТРИ ЧУДА\0411-879x12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61030" y="-1115908"/>
            <a:ext cx="6858000" cy="9103528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279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C:\Users\5537\Desktop\МУЗЫКАНТ\ФОТО\ЦЕНТР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03" y="211371"/>
            <a:ext cx="8856984" cy="6529563"/>
          </a:xfrm>
          <a:prstGeom prst="rect">
            <a:avLst/>
          </a:prstGeom>
          <a:noFill/>
          <a:ln w="57150">
            <a:solidFill>
              <a:srgbClr val="1767C7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5537\Desktop\чсм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03" y="188207"/>
            <a:ext cx="8856984" cy="6552728"/>
          </a:xfrm>
          <a:prstGeom prst="rect">
            <a:avLst/>
          </a:prstGeom>
          <a:noFill/>
          <a:ln w="57150">
            <a:solidFill>
              <a:schemeClr val="accent1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1" descr="C:\Users\5537\Pictures\Р.К.  ТРИ ЧУДА\0411-879x1200 — копия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13993" y="-1072007"/>
            <a:ext cx="6823518" cy="9036496"/>
          </a:xfrm>
          <a:prstGeom prst="rect">
            <a:avLst/>
          </a:prstGeom>
          <a:noFill/>
          <a:effectLst>
            <a:glow rad="63500">
              <a:srgbClr val="D0EC28"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467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 descr="C:\Users\5537\Desktop\ЦЕНТР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31" y="141986"/>
            <a:ext cx="8811935" cy="6581977"/>
          </a:xfrm>
          <a:prstGeom prst="rect">
            <a:avLst/>
          </a:prstGeom>
          <a:noFill/>
          <a:ln w="38100">
            <a:solidFill>
              <a:srgbClr val="FA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5537\Desktop\ывапр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32" y="141986"/>
            <a:ext cx="8759018" cy="6572200"/>
          </a:xfrm>
          <a:prstGeom prst="rect">
            <a:avLst/>
          </a:prstGeom>
          <a:noFill/>
          <a:ln w="57150">
            <a:solidFill>
              <a:srgbClr val="FA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5537\Desktop\ск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31" y="121540"/>
            <a:ext cx="8752648" cy="6536236"/>
          </a:xfrm>
          <a:prstGeom prst="rect">
            <a:avLst/>
          </a:prstGeom>
          <a:noFill/>
          <a:ln w="57150">
            <a:solidFill>
              <a:srgbClr val="FA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5537\Desktop\ск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8560"/>
            <a:ext cx="5563698" cy="6535323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5537\Pictures\Р.К.  ТРИ ЧУДА\0411-879x120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37398" y="-1093545"/>
            <a:ext cx="6858003" cy="9043262"/>
          </a:xfrm>
          <a:prstGeom prst="rect">
            <a:avLst/>
          </a:prstGeom>
          <a:noFill/>
          <a:effectLst>
            <a:glow rad="101600">
              <a:srgbClr val="FFFF79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0779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3" name="Picture 11" descr="C:\Users\5537\Desktop\дом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0" y="122496"/>
            <a:ext cx="8851111" cy="6675947"/>
          </a:xfrm>
          <a:prstGeom prst="rect">
            <a:avLst/>
          </a:prstGeom>
          <a:noFill/>
          <a:ln w="57150">
            <a:solidFill>
              <a:srgbClr val="0070C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5537\Desktop\дом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59" y="-60695"/>
            <a:ext cx="5328592" cy="6985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5537\Desktop\дом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22496"/>
            <a:ext cx="4437283" cy="6675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5537\Desktop\ыв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0" y="122496"/>
            <a:ext cx="8833424" cy="6619441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C:\Users\5537\Desktop\БРУСНИКА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26" y="122496"/>
            <a:ext cx="8871965" cy="6535902"/>
          </a:xfrm>
          <a:prstGeom prst="rect">
            <a:avLst/>
          </a:prstGeom>
          <a:noFill/>
          <a:ln w="57150">
            <a:solidFill>
              <a:srgbClr val="FA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5537\Pictures\Р.К.  ТРИ ЧУДА\0411-879x120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84574" y="-1104138"/>
            <a:ext cx="6710468" cy="9047400"/>
          </a:xfrm>
          <a:prstGeom prst="rect">
            <a:avLst/>
          </a:prstGeom>
          <a:noFill/>
          <a:effectLst>
            <a:glow rad="101600">
              <a:srgbClr val="FFFF79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97067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0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5537\Desktop\центр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35" y="211859"/>
            <a:ext cx="8731853" cy="6505387"/>
          </a:xfrm>
          <a:prstGeom prst="rect">
            <a:avLst/>
          </a:prstGeom>
          <a:noFill/>
          <a:ln w="57150">
            <a:solidFill>
              <a:srgbClr val="FA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5537\Desktop\1713a5c306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87" y="183161"/>
            <a:ext cx="8793065" cy="6552728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5537\Desktop\4773428_larg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92" y="164517"/>
            <a:ext cx="8836794" cy="6552729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5537\Desktop\kpol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35" y="190642"/>
            <a:ext cx="8766350" cy="6559770"/>
          </a:xfrm>
          <a:prstGeom prst="rect">
            <a:avLst/>
          </a:prstGeom>
          <a:noFill/>
          <a:ln w="5715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5537\Pictures\Р.К.  ТРИ ЧУДА\0411-879x1200 — копия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59814" y="-1104160"/>
            <a:ext cx="6841003" cy="9127370"/>
          </a:xfrm>
          <a:prstGeom prst="rect">
            <a:avLst/>
          </a:prstGeom>
          <a:noFill/>
          <a:effectLst>
            <a:glow rad="635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665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5537\Desktop\МУЗЫКАНТ\еп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91" y="130522"/>
            <a:ext cx="8867624" cy="6509830"/>
          </a:xfrm>
          <a:prstGeom prst="rect">
            <a:avLst/>
          </a:prstGeom>
          <a:noFill/>
          <a:ln w="38100">
            <a:solidFill>
              <a:srgbClr val="FFFF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5" descr="C:\Users\5537\Desktop\ЖДЛОР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0" y="142896"/>
            <a:ext cx="8962865" cy="6613197"/>
          </a:xfrm>
          <a:prstGeom prst="rect">
            <a:avLst/>
          </a:prstGeom>
          <a:noFill/>
          <a:ln w="38100">
            <a:solidFill>
              <a:srgbClr val="FFFF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5537\Desktop\3273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856984" cy="6552728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5537\Desktop\вапр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63" y="145289"/>
            <a:ext cx="8820934" cy="6478390"/>
          </a:xfrm>
          <a:prstGeom prst="rect">
            <a:avLst/>
          </a:prstGeom>
          <a:noFill/>
          <a:ln w="38100">
            <a:solidFill>
              <a:srgbClr val="1767C7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5537\Desktop\ЖДЛОР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8840" y="-2259632"/>
            <a:ext cx="16489832" cy="12166925"/>
          </a:xfrm>
          <a:prstGeom prst="rect">
            <a:avLst/>
          </a:prstGeom>
          <a:noFill/>
          <a:ln w="38100">
            <a:solidFill>
              <a:srgbClr val="FFFF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0069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61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5537\Desktop\c0ebc6d7e86589effdc2de0ff78ad1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89" y="217415"/>
            <a:ext cx="8712968" cy="6480720"/>
          </a:xfrm>
          <a:prstGeom prst="rect">
            <a:avLst/>
          </a:prstGeom>
          <a:noFill/>
          <a:ln w="76200">
            <a:solidFill>
              <a:srgbClr val="2023A4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1" descr="C:\Users\5537\Pictures\Р.К.  ТРИ ЧУДА\0411-879x1200 — копия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96042" y="-1080789"/>
            <a:ext cx="6850251" cy="9027328"/>
          </a:xfrm>
          <a:prstGeom prst="rect">
            <a:avLst/>
          </a:prstGeom>
          <a:noFill/>
          <a:effectLst>
            <a:glow rad="1016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790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5537\Desktop\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856984" cy="6480720"/>
          </a:xfrm>
          <a:prstGeom prst="rect">
            <a:avLst/>
          </a:prstGeom>
          <a:noFill/>
          <a:ln w="57150">
            <a:solidFill>
              <a:srgbClr val="0070C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5537\Desktop\мить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29" y="188640"/>
            <a:ext cx="8776187" cy="6408712"/>
          </a:xfrm>
          <a:prstGeom prst="rect">
            <a:avLst/>
          </a:prstGeom>
          <a:noFill/>
          <a:ln w="57150">
            <a:solidFill>
              <a:srgbClr val="0070C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1" descr="C:\Users\5537\Pictures\Р.К.  ТРИ ЧУДА\0411-879x1200 — копия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9195" y="-1155747"/>
            <a:ext cx="6902082" cy="9252521"/>
          </a:xfrm>
          <a:prstGeom prst="rect">
            <a:avLst/>
          </a:prstGeom>
          <a:noFill/>
          <a:effectLst>
            <a:glow rad="1016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735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2" descr="C:\Users\5537\Desktop\смпро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18" y="116632"/>
            <a:ext cx="8865203" cy="6595868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5537\Desktop\МУЗЫКАНТ\ФОТО\ФОТО  г. МУРМАНСКА\салют 1 красный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6217"/>
            <a:ext cx="1428750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5537\Desktop\МУЗЫКАНТ\ФОТО\ФОТО  г. МУРМАНСКА\салют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554" y="357034"/>
            <a:ext cx="996702" cy="2075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5537\Desktop\МУЗЫКАНТ\ФОТО\ФОТО  г. МУРМАНСКА\салют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93331" y="1501552"/>
            <a:ext cx="1343612" cy="2075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5537\Desktop\МУЗЫКАНТ\ФОТО\ФОТО  г. МУРМАНСКА\салют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03133" y="1032743"/>
            <a:ext cx="1508050" cy="2075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5537\Desktop\МУЗЫКАНТ\ФОТО\ФОТО  г. МУРМАНСКА\салют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20072" y="695077"/>
            <a:ext cx="1177385" cy="2075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C:\Users\5537\Desktop\МУЗЫКАНТ\ФОТО\ФОТО  г. МУРМАНСКА\0_90f28_9adb2d84_S.jpg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515" y="548680"/>
            <a:ext cx="2124848" cy="19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C:\Users\5537\Desktop\МУЗЫКАНТ\ФОТО\ФОТО  г. МУРМАНСКА\0_90f28_9adb2d84_S.jpg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915" y="701080"/>
            <a:ext cx="2124848" cy="19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C:\Users\5537\Desktop\МУЗЫКАНТ\ФОТО\ФОТО  г. МУРМАНСКА\0_90f28_9adb2d84_S.jpg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6279"/>
            <a:ext cx="2124848" cy="19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C:\Users\5537\Desktop\МУЗЫКАНТ\ФОТО\ФОТО  г. МУРМАНСКА\0_90f28_9adb2d84_S.jpg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3946" y="506239"/>
            <a:ext cx="2124848" cy="19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C:\Users\5537\Desktop\МУЗЫКАНТ\ФОТО\ФОТО  г. МУРМАНСКА\0_90f28_9adb2d84_S.jpg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06" y="1732831"/>
            <a:ext cx="2124848" cy="19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:\Users\5537\Desktop\МУЗЫКАНТ\ФОТО\ФОТО  г. МУРМАНСКА\0_90f28_9adb2d84_S.jpg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178" y="1340246"/>
            <a:ext cx="2124848" cy="19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5537\Desktop\МУЗЫКАНТ\ФОТО\ФОТО  г. МУРМАНСКА\0_90f28_9adb2d84_S.jpg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961" y="1635471"/>
            <a:ext cx="2124848" cy="19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5537\Desktop\МУЗЫКАНТ\ФОТО\ФОТО  г. МУРМАНСКА\салют 1 красный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553" y="1291530"/>
            <a:ext cx="1428750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5537\Desktop\МУЗЫКАНТ\ФОТО\ФОТО  г. МУРМАНСКА\салют 1 красный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895" y="1175190"/>
            <a:ext cx="1428750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C:\Users\5537\Desktop\МУЗЫКАНТ\ФОТО\ФОТО  г. МУРМАНСКА\салют 1 красный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256" y="616729"/>
            <a:ext cx="1428750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5537\Desktop\МУЗЫКАНТ\ФОТО\ФОТО  г. МУРМАНСКА\салют 1 красный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55" y="935384"/>
            <a:ext cx="1428750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C:\Users\5537\Desktop\МУЗЫКАНТ\ФОТО\ФОТО  г. МУРМАНСКА\салют 1 красный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031" y="404607"/>
            <a:ext cx="1428750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5537\Desktop\МУЗЫКАНТ\ФОТО\ФОТО  г. МУРМАНСКА\салют 1 красный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20" y="448617"/>
            <a:ext cx="1428750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5537\Desktop\МУЗЫКАНТ\ФОТО\ФОТО  г. МУРМАНСКА\салют 1 красный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04" y="266062"/>
            <a:ext cx="1428750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5537\Desktop\МУЗЫКАНТ\ФОТО\ФОТО  г. МУРМАНСКА\салют 1 красный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63" y="2187069"/>
            <a:ext cx="1428750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" descr="C:\Users\5537\Desktop\МУЗЫКАНТ\ФОТО\ФОТО  г. МУРМАНСКА\салют 1 красный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43" y="2688036"/>
            <a:ext cx="1428750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5537\Desktop\МУЗЫКАНТ\АНИМЕ\СНЕГ, ЗВЁЗДЫ, АБСТРАКЦИЯ\36129104_29465775_1216855152_28464658_1215280759_1791546000fddf1e11cd09aec7e77b08c162701268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303" y="3043237"/>
            <a:ext cx="742950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5537\Desktop\МУЗЫКАНТ\АНИМЕ\СНЕГ, ЗВЁЗДЫ, АБСТРАКЦИЯ\36129104_29465775_1216855152_28464658_1215280759_1791546000fddf1e11cd09aec7e77b08c162701268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728" y="3027215"/>
            <a:ext cx="742950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5537\Desktop\МУЗЫКАНТ\АНИМЕ\СНЕГ, ЗВЁЗДЫ, АБСТРАКЦИЯ\36129104_29465775_1216855152_28464658_1215280759_1791546000fddf1e11cd09aec7e77b08c162701268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3662" y="3798741"/>
            <a:ext cx="742950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" descr="C:\Users\5537\Desktop\МУЗЫКАНТ\АНИМЕ\СНЕГ, ЗВЁЗДЫ, АБСТРАКЦИЯ\36129104_29465775_1216855152_28464658_1215280759_1791546000fddf1e11cd09aec7e77b08c162701268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453" y="3835543"/>
            <a:ext cx="742950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C:\Users\5537\Desktop\МУЗЫКАНТ\ФОТО\ФОТО  г. МУРМАНСКА\0_90f28_9adb2d84_S.jpg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119" y="-171973"/>
            <a:ext cx="2124848" cy="19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" descr="C:\Users\5537\Desktop\МУЗЫКАНТ\ФОТО\ФОТО  г. МУРМАНСКА\салют 1 красный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474" y="332656"/>
            <a:ext cx="1428750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" descr="C:\Users\5537\Desktop\МУЗЫКАНТ\ФОТО\ФОТО  г. МУРМАНСКА\салют 1 красный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0" y="-155401"/>
            <a:ext cx="1428750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3" descr="C:\Users\5537\Desktop\МУЗЫКАНТ\ФОТО\ФОТО  г. МУРМАНСКА\салют 1 красный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748" y="38534"/>
            <a:ext cx="1428750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5537\Desktop\салют аниме 2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554" y="416271"/>
            <a:ext cx="218379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5537\Desktop\Салют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50" y="296217"/>
            <a:ext cx="8640959" cy="533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C:\Users\5537\Pictures\Р.К.  ТРИ ЧУДА\0411-879x1200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38601" y="-1157434"/>
            <a:ext cx="6858000" cy="9144000"/>
          </a:xfrm>
          <a:prstGeom prst="rect">
            <a:avLst/>
          </a:prstGeom>
          <a:noFill/>
          <a:effectLst>
            <a:glow rad="101600">
              <a:srgbClr val="FFFF79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7704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0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0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0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0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0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0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0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0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0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8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30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30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9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5537\Desktop\шл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55" y="116632"/>
            <a:ext cx="8848172" cy="6623426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5537\Desktop\прол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13" y="116632"/>
            <a:ext cx="8788855" cy="6623426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5537\Desktop\20131209-922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57392" y="198411"/>
            <a:ext cx="8798911" cy="6541647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5537\Desktop\МУЗЫКАНТ\ФОТО\ФОТО  г. МУРМАНСКА\МУРМАНСК ЗИМА\20131115-590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51" y="137800"/>
            <a:ext cx="8901539" cy="6602258"/>
          </a:xfrm>
          <a:prstGeom prst="rect">
            <a:avLst/>
          </a:prstGeom>
          <a:noFill/>
          <a:ln w="57150">
            <a:solidFill>
              <a:srgbClr val="0070C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C:\Users\5537\Desktop\МУЗЫКАНТ\АНИМЕ\СНЕГ, ЗВЁЗДЫ, АБСТРАКЦИЯ\animirovannyi_fon_07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7" y="151485"/>
            <a:ext cx="8887965" cy="6635498"/>
          </a:xfrm>
          <a:prstGeom prst="rect">
            <a:avLst/>
          </a:prstGeom>
          <a:noFill/>
          <a:ln w="57150">
            <a:solidFill>
              <a:srgbClr val="0070C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1" descr="C:\Users\5537\Pictures\Р.К.  ТРИ ЧУДА\0411-879x1200 — копия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83251" y="-1202750"/>
            <a:ext cx="6902082" cy="9219420"/>
          </a:xfrm>
          <a:prstGeom prst="rect">
            <a:avLst/>
          </a:prstGeom>
          <a:noFill/>
          <a:effectLst>
            <a:glow rad="1016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695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5365 -0.01619 L 0.83385 -0.00578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375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5537\Desktop\МУЗЫКАНТ\ФОТО\ФОТО  г. МУРМАНСКА\город\1_(218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67" y="131015"/>
            <a:ext cx="8960632" cy="6552728"/>
          </a:xfrm>
          <a:prstGeom prst="rect">
            <a:avLst/>
          </a:prstGeom>
          <a:noFill/>
          <a:ln w="38100">
            <a:solidFill>
              <a:srgbClr val="2023A4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5537\Desktop\МУЗЫКАНТ\ФОТО\ФОТО  г. МУРМАНСКА\город\20130919-04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47" y="161451"/>
            <a:ext cx="8850071" cy="6552728"/>
          </a:xfrm>
          <a:prstGeom prst="rect">
            <a:avLst/>
          </a:prstGeom>
          <a:noFill/>
          <a:ln w="38100">
            <a:solidFill>
              <a:srgbClr val="2023A4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7" descr="C:\Users\5537\Desktop\МУЗЫКАНТ\ФОТО\ФОТО  г. МУРМАНСКА\звезда белая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662" y="3602633"/>
            <a:ext cx="1047750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C:\Users\5537\Desktop\МУЗЫКАНТ\ФОТО\ФОТО  г. МУРМАНСКА\звезда белая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257202"/>
            <a:ext cx="1047750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 descr="C:\Users\5537\Desktop\МУЗЫКАНТ\ФОТО\ФОТО  г. МУРМАНСКА\звезда белая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531914"/>
            <a:ext cx="1047750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7" descr="C:\Users\5537\Desktop\МУЗЫКАНТ\ФОТО\ФОТО  г. МУРМАНСКА\звезда белая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044" y="3671415"/>
            <a:ext cx="1047750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7" descr="C:\Users\5537\Desktop\МУЗЫКАНТ\ФОТО\ФОТО  г. МУРМАНСКА\звезда белая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119" y="2135500"/>
            <a:ext cx="1047750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7" descr="C:\Users\5537\Desktop\МУЗЫКАНТ\ФОТО\ФОТО  г. МУРМАНСКА\звезда белая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26" y="1949450"/>
            <a:ext cx="1047750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7" descr="C:\Users\5537\Desktop\МУЗЫКАНТ\ФОТО\ФОТО  г. МУРМАНСКА\звезда белая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0" y="2055024"/>
            <a:ext cx="1047750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7" descr="C:\Users\5537\Desktop\МУЗЫКАНТ\ФОТО\ФОТО  г. МУРМАНСКА\звезда белая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437" y="2721288"/>
            <a:ext cx="1047750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7" descr="C:\Users\5537\Desktop\МУЗЫКАНТ\ФОТО\ФОТО  г. МУРМАНСКА\звезда белая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612588"/>
            <a:ext cx="1047750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5537\Desktop\МУЗЫКАНТ\ФОТО\ФОТО  г. МУРМАНСКА\звезда белая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7068" y="2768931"/>
            <a:ext cx="1047750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7" descr="C:\Users\5537\Desktop\МУЗЫКАНТ\ФОТО\ФОТО  г. МУРМАНСКА\звезда белая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0" y="4921720"/>
            <a:ext cx="1047750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5537\Desktop\МУЗЫКАНТ\ФОТО\ФОТО  г. МУРМАНСКА\звезда белая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0" y="4087553"/>
            <a:ext cx="1047750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7" descr="C:\Users\5537\Desktop\МУЗЫКАНТ\ФОТО\ФОТО  г. МУРМАНСКА\звезда белая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4335933"/>
            <a:ext cx="1047750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1" descr="C:\Users\5537\Pictures\Р.К.  ТРИ ЧУДА\0411-879x1200 — копия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50783" y="-1151585"/>
            <a:ext cx="6857999" cy="9178800"/>
          </a:xfrm>
          <a:prstGeom prst="rect">
            <a:avLst/>
          </a:prstGeom>
          <a:noFill/>
          <a:effectLst>
            <a:glow rad="1016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3010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5537\Desktop\ывап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15" y="124749"/>
            <a:ext cx="8809469" cy="6484198"/>
          </a:xfrm>
          <a:prstGeom prst="rect">
            <a:avLst/>
          </a:prstGeom>
          <a:noFill/>
          <a:ln w="57150">
            <a:solidFill>
              <a:srgbClr val="0070C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:\Users\5537\Desktop\МУЗЫКАНТ\ФОТО\ФОТО  г. МУРМАНСКА\город\IMG_258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80" y="124749"/>
            <a:ext cx="8809469" cy="6620097"/>
          </a:xfrm>
          <a:prstGeom prst="rect">
            <a:avLst/>
          </a:prstGeom>
          <a:noFill/>
          <a:ln w="57150">
            <a:solidFill>
              <a:srgbClr val="0070C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1" descr="C:\Users\5537\Pictures\Р.К.  ТРИ ЧУДА\0411-879x1200 — копия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43504" y="-1119004"/>
            <a:ext cx="6807219" cy="9045229"/>
          </a:xfrm>
          <a:prstGeom prst="rect">
            <a:avLst/>
          </a:prstGeom>
          <a:noFill/>
          <a:effectLst>
            <a:glow rad="1016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078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5537\Desktop\МУЗЫКАНТ\ФОТО\ФОТО  г. МУРМАНСКА\ДОУ 32\IMG_16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00" y="188640"/>
            <a:ext cx="8861748" cy="6532160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Documents and Settings\DELL\Рабочий стол\МУЗЫКАНТЫ\ФОТО МУРМАНСК СЕГОДНЯ\SDC1716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72413" y="172818"/>
            <a:ext cx="8861748" cy="6517806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B8919-D5D8-4590-8E36-F369115E0D51}" type="slidenum">
              <a:rPr lang="ru-RU" smtClean="0"/>
              <a:pPr/>
              <a:t>6</a:t>
            </a:fld>
            <a:endParaRPr lang="ru-RU"/>
          </a:p>
        </p:txBody>
      </p:sp>
      <p:pic>
        <p:nvPicPr>
          <p:cNvPr id="5122" name="Picture 2" descr="C:\Users\5537\Desktop\сми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5" y="224218"/>
            <a:ext cx="8782532" cy="6373134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5537\Pictures\Р.К.  ТРИ ЧУДА\0411-879x120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91974" y="-1110465"/>
            <a:ext cx="6858000" cy="9144000"/>
          </a:xfrm>
          <a:prstGeom prst="rect">
            <a:avLst/>
          </a:prstGeom>
          <a:noFill/>
          <a:effectLst>
            <a:glow rad="101600">
              <a:srgbClr val="FFFF79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0950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6" name="Picture 18" descr="C:\Users\5537\Desktop\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05" y="174719"/>
            <a:ext cx="9002109" cy="6630215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5537\Pictures\Р.К.  ТРИ ЧУДА\7319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7" y="54880"/>
            <a:ext cx="9023595" cy="146216"/>
          </a:xfrm>
          <a:prstGeom prst="rect">
            <a:avLst/>
          </a:prstGeom>
          <a:noFill/>
          <a:ln w="38100">
            <a:solidFill>
              <a:srgbClr val="2023A4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C:\Users\5537\Pictures\Р.К.  ТРИ ЧУДА\7319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297221" y="3354264"/>
            <a:ext cx="6731636" cy="172220"/>
          </a:xfrm>
          <a:prstGeom prst="rect">
            <a:avLst/>
          </a:prstGeom>
          <a:noFill/>
          <a:ln w="38100">
            <a:solidFill>
              <a:srgbClr val="800080"/>
            </a:solidFill>
            <a:prstDash val="solid"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C:\Users\5537\Pictures\Р.К.  ТРИ ЧУДА\7319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96947" y="3365711"/>
            <a:ext cx="6730379" cy="148067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:\Users\5537\Pictures\Р.К.  ТРИ ЧУДА\7319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09" y="6661646"/>
            <a:ext cx="8920362" cy="144543"/>
          </a:xfrm>
          <a:prstGeom prst="rect">
            <a:avLst/>
          </a:prstGeom>
          <a:noFill/>
          <a:ln w="57150">
            <a:solidFill>
              <a:srgbClr val="2023A4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5537\Desktop\МУЗЫКАНТ\АНИМЕ\РАЗНОЕ АНИМЕ\ДЕТСКИЕ КАРТИНКИ\9[4]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16215" y="-171400"/>
            <a:ext cx="2654648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 descr="C:\Users\5537\Desktop\МУЗЫКАНТ\АНИМЕ\РАЗНОЕ АНИМЕ\ДЕТСКИЕ КАРТИНКИ\9[4]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2494691"/>
            <a:ext cx="2835803" cy="460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7544" y="1340768"/>
            <a:ext cx="8104534" cy="3339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000" algn="ctr"/>
            <a:r>
              <a:rPr lang="ru-RU" sz="9600" b="1" spc="-100" dirty="0" smtClean="0">
                <a:solidFill>
                  <a:srgbClr val="C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Мурманску-  </a:t>
            </a:r>
          </a:p>
          <a:p>
            <a:pPr marL="72000" algn="ctr"/>
            <a:r>
              <a:rPr lang="ru-RU" sz="9600" spc="-100" dirty="0">
                <a:solidFill>
                  <a:srgbClr val="C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9600" spc="-100" dirty="0" smtClean="0">
                <a:solidFill>
                  <a:srgbClr val="C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1500" b="1" spc="-100" dirty="0" smtClean="0">
                <a:solidFill>
                  <a:srgbClr val="C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100</a:t>
            </a:r>
            <a:r>
              <a:rPr lang="ru-RU" sz="9600" b="1" spc="-100" dirty="0" smtClean="0">
                <a:solidFill>
                  <a:srgbClr val="C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 лет</a:t>
            </a:r>
            <a:r>
              <a:rPr lang="ru-RU" sz="11500" b="1" spc="-100" dirty="0" smtClean="0">
                <a:solidFill>
                  <a:srgbClr val="C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!</a:t>
            </a:r>
            <a:endParaRPr lang="ru-RU" sz="11500" b="1" spc="-100" dirty="0">
              <a:solidFill>
                <a:srgbClr val="C4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</p:txBody>
      </p:sp>
      <p:pic>
        <p:nvPicPr>
          <p:cNvPr id="1037" name="Picture 13" descr="C:\Users\5537\Desktop\МУЗЫКАНТ\АНИМЕ\РАЗНОЕ АНИМЕ\СНЕГ, ЗВЁЗДЫ, АБСТРАКЦИЯ\АНИМЕ ЗВЕЗДА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633359"/>
            <a:ext cx="1047750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467544" y="1340768"/>
            <a:ext cx="8256934" cy="3339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000" algn="ctr"/>
            <a:r>
              <a:rPr lang="ru-RU" sz="9600" b="1" spc="-100" dirty="0" smtClean="0">
                <a:solidFill>
                  <a:srgbClr val="FF7F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Мурманску-  </a:t>
            </a:r>
          </a:p>
          <a:p>
            <a:pPr marL="72000" algn="ctr"/>
            <a:r>
              <a:rPr lang="ru-RU" sz="9600" spc="-100" dirty="0">
                <a:solidFill>
                  <a:srgbClr val="FF7F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9600" spc="-100" dirty="0" smtClean="0">
                <a:solidFill>
                  <a:srgbClr val="FF7F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1500" b="1" spc="-100" dirty="0" smtClean="0">
                <a:solidFill>
                  <a:srgbClr val="FF7F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100</a:t>
            </a:r>
            <a:r>
              <a:rPr lang="ru-RU" sz="9600" b="1" spc="-100" dirty="0" smtClean="0">
                <a:solidFill>
                  <a:srgbClr val="FF7F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 лет</a:t>
            </a:r>
            <a:r>
              <a:rPr lang="ru-RU" sz="11500" b="1" spc="-100" dirty="0" smtClean="0">
                <a:solidFill>
                  <a:srgbClr val="FF7F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!</a:t>
            </a:r>
            <a:endParaRPr lang="ru-RU" sz="11500" b="1" spc="-100" dirty="0">
              <a:solidFill>
                <a:srgbClr val="FF7F6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</p:txBody>
      </p:sp>
      <p:pic>
        <p:nvPicPr>
          <p:cNvPr id="1039" name="Picture 15" descr="C:\Users\5537\Desktop\МУЗЫКАНТ\АНИМЕ\РАЗНОЕ АНИМЕ\СНЕГ, ЗВЁЗДЫ, АБСТРАКЦИЯ\АНИМЕ ЗВЕЗДА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001" y="1783914"/>
            <a:ext cx="951430" cy="106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5" descr="C:\Users\5537\Desktop\МУЗЫКАНТ\АНИМЕ\РАЗНОЕ АНИМЕ\СНЕГ, ЗВЁЗДЫ, АБСТРАКЦИЯ\АНИМЕ ЗВЕЗДА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489826"/>
            <a:ext cx="792088" cy="885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5" descr="C:\Users\5537\Desktop\МУЗЫКАНТ\АНИМЕ\РАЗНОЕ АНИМЕ\СНЕГ, ЗВЁЗДЫ, АБСТРАКЦИЯ\АНИМЕ ЗВЕЗДА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9873" y="2060848"/>
            <a:ext cx="792088" cy="885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5" descr="C:\Users\5537\Desktop\МУЗЫКАНТ\АНИМЕ\РАЗНОЕ АНИМЕ\СНЕГ, ЗВЁЗДЫ, АБСТРАКЦИЯ\АНИМЕ ЗВЕЗДА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873001"/>
            <a:ext cx="792088" cy="885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5" descr="C:\Users\5537\Desktop\МУЗЫКАНТ\АНИМЕ\РАЗНОЕ АНИМЕ\СНЕГ, ЗВЁЗДЫ, АБСТРАКЦИЯ\АНИМЕ ЗВЕЗДА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879" y="3410475"/>
            <a:ext cx="934017" cy="104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5" descr="C:\Users\5537\Desktop\МУЗЫКАНТ\АНИМЕ\РАЗНОЕ АНИМЕ\СНЕГ, ЗВЁЗДЫ, АБСТРАКЦИЯ\АНИМЕ ЗВЕЗДА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3620" y="1780823"/>
            <a:ext cx="874524" cy="97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5" descr="C:\Users\5537\Desktop\МУЗЫКАНТ\АНИМЕ\РАЗНОЕ АНИМЕ\СНЕГ, ЗВЁЗДЫ, АБСТРАКЦИЯ\АНИМЕ ЗВЕЗДА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539689"/>
            <a:ext cx="982552" cy="109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5" descr="C:\Users\5537\Desktop\МУЗЫКАНТ\АНИМЕ\РАЗНОЕ АНИМЕ\СНЕГ, ЗВЁЗДЫ, АБСТРАКЦИЯ\АНИМЕ ЗВЕЗДА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023" y="3315472"/>
            <a:ext cx="960009" cy="1073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5" descr="C:\Users\5537\Desktop\МУЗЫКАНТ\АНИМЕ\РАЗНОЕ АНИМЕ\СНЕГ, ЗВЁЗДЫ, АБСТРАКЦИЯ\АНИМЕ ЗВЕЗДА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1451" y="2089025"/>
            <a:ext cx="792088" cy="885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5" descr="C:\Users\5537\Desktop\МУЗЫКАНТ\АНИМЕ\РАЗНОЕ АНИМЕ\СНЕГ, ЗВЁЗДЫ, АБСТРАКЦИЯ\АНИМЕ ЗВЕЗДА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023" y="3410475"/>
            <a:ext cx="910858" cy="1018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5537\Pictures\Р.К.  ТРИ ЧУДА\0411-879x120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55766" y="-1181189"/>
            <a:ext cx="6865910" cy="921246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285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5537\Desktop\cap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1"/>
            <a:ext cx="8856984" cy="6624737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5537\Desktop\апр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67" y="134926"/>
            <a:ext cx="8886729" cy="6624737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5537\Desktop\Bredov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38798"/>
            <a:ext cx="8782827" cy="6530562"/>
          </a:xfrm>
          <a:prstGeom prst="rect">
            <a:avLst/>
          </a:prstGeom>
          <a:noFill/>
          <a:ln w="38100">
            <a:solidFill>
              <a:srgbClr val="2023A4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5537\Desktop\ПУШКА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33" y="130451"/>
            <a:ext cx="8839605" cy="6521767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5537\Desktop\DDTTprQIXp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38798"/>
            <a:ext cx="8782827" cy="6513420"/>
          </a:xfrm>
          <a:prstGeom prst="rect">
            <a:avLst/>
          </a:prstGeom>
          <a:noFill/>
          <a:ln w="38100">
            <a:solidFill>
              <a:srgbClr val="2023A4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:\Users\5537\Desktop\wr-720.sh-1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8798"/>
            <a:ext cx="8820251" cy="6513420"/>
          </a:xfrm>
          <a:prstGeom prst="rect">
            <a:avLst/>
          </a:prstGeom>
          <a:noFill/>
          <a:ln w="38100">
            <a:solidFill>
              <a:srgbClr val="2023A4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5537\Desktop\чсми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50" y="189526"/>
            <a:ext cx="8844770" cy="6403615"/>
          </a:xfrm>
          <a:prstGeom prst="rect">
            <a:avLst/>
          </a:prstGeom>
          <a:noFill/>
          <a:ln w="38100">
            <a:solidFill>
              <a:srgbClr val="2023A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5537\Desktop\3758660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54" y="112185"/>
            <a:ext cx="8856984" cy="10656060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5537\Desktop\чсми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50" y="97693"/>
            <a:ext cx="8810543" cy="6521767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 descr="C:\Users\5537\Pictures\Р.К.  ТРИ ЧУДА\0411-879x1200 — копия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82806" y="-1230753"/>
            <a:ext cx="6902082" cy="9252521"/>
          </a:xfrm>
          <a:prstGeom prst="rect">
            <a:avLst/>
          </a:prstGeom>
          <a:noFill/>
          <a:effectLst>
            <a:glow rad="1016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7121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5537\Desktop\смпро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18" y="116632"/>
            <a:ext cx="8865203" cy="6595868"/>
          </a:xfrm>
          <a:prstGeom prst="rect">
            <a:avLst/>
          </a:prstGeom>
          <a:noFill/>
          <a:ln w="76200">
            <a:solidFill>
              <a:srgbClr val="1767C7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:\Users\5537\Pictures\Р.К.  ТРИ ЧУДА\0411-879x12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30969" y="-1215750"/>
            <a:ext cx="6712500" cy="9144000"/>
          </a:xfrm>
          <a:prstGeom prst="rect">
            <a:avLst/>
          </a:prstGeom>
          <a:noFill/>
          <a:effectLst>
            <a:glow rad="101600">
              <a:srgbClr val="FFFF79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546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1180</TotalTime>
  <Words>31</Words>
  <Application>Microsoft Office PowerPoint</Application>
  <PresentationFormat>Экран (4:3)</PresentationFormat>
  <Paragraphs>13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Windows User</dc:creator>
  <cp:lastModifiedBy>Windows User</cp:lastModifiedBy>
  <cp:revision>115</cp:revision>
  <dcterms:created xsi:type="dcterms:W3CDTF">2016-09-26T22:04:11Z</dcterms:created>
  <dcterms:modified xsi:type="dcterms:W3CDTF">2016-10-05T05:36:12Z</dcterms:modified>
</cp:coreProperties>
</file>