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7" r:id="rId7"/>
    <p:sldId id="272" r:id="rId8"/>
    <p:sldId id="266" r:id="rId9"/>
    <p:sldId id="265" r:id="rId10"/>
    <p:sldId id="268" r:id="rId11"/>
    <p:sldId id="269" r:id="rId12"/>
    <p:sldId id="270" r:id="rId13"/>
    <p:sldId id="271" r:id="rId14"/>
    <p:sldId id="273" r:id="rId15"/>
    <p:sldId id="274" r:id="rId16"/>
    <p:sldId id="260" r:id="rId17"/>
    <p:sldId id="261" r:id="rId18"/>
    <p:sldId id="258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7544" y="5877272"/>
            <a:ext cx="3304456" cy="747184"/>
          </a:xfrm>
        </p:spPr>
        <p:txBody>
          <a:bodyPr>
            <a:normAutofit fontScale="47500" lnSpcReduction="20000"/>
          </a:bodyPr>
          <a:lstStyle/>
          <a:p>
            <a:r>
              <a:rPr lang="ru-RU" i="1" dirty="0">
                <a:solidFill>
                  <a:srgbClr val="333333"/>
                </a:solidFill>
                <a:latin typeface="Helvetica Neue"/>
              </a:rPr>
              <a:t>Соколов Петр Федорович </a:t>
            </a:r>
            <a:endParaRPr lang="ru-RU" i="1" dirty="0" smtClean="0">
              <a:solidFill>
                <a:srgbClr val="333333"/>
              </a:solidFill>
              <a:latin typeface="Helvetica Neue"/>
            </a:endParaRPr>
          </a:p>
          <a:p>
            <a:r>
              <a:rPr lang="ru-RU" i="1" dirty="0" smtClean="0">
                <a:solidFill>
                  <a:srgbClr val="333333"/>
                </a:solidFill>
                <a:latin typeface="Helvetica Neue"/>
              </a:rPr>
              <a:t>"</a:t>
            </a:r>
            <a:r>
              <a:rPr lang="ru-RU" i="1" dirty="0">
                <a:solidFill>
                  <a:srgbClr val="333333"/>
                </a:solidFill>
                <a:latin typeface="Helvetica Neue"/>
              </a:rPr>
              <a:t>Портрет неизвестной в красном берете" </a:t>
            </a:r>
            <a:endParaRPr lang="ru-RU" i="1" dirty="0"/>
          </a:p>
        </p:txBody>
      </p:sp>
      <p:pic>
        <p:nvPicPr>
          <p:cNvPr id="1026" name="Picture 2" descr="C:\Users\USER\Desktop\59022073_1273829593_PSokolov_Portret_neizvestnoy_v_krasnom_bere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3528392" cy="5000106"/>
          </a:xfrm>
          <a:prstGeom prst="rect">
            <a:avLst/>
          </a:prstGeom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2" name="TextBox 1"/>
          <p:cNvSpPr txBox="1"/>
          <p:nvPr/>
        </p:nvSpPr>
        <p:spPr>
          <a:xfrm>
            <a:off x="5004048" y="1052736"/>
            <a:ext cx="350608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/>
              <a:t>КТО ТАМ </a:t>
            </a:r>
          </a:p>
          <a:p>
            <a:r>
              <a:rPr lang="ru-RU" sz="3600" b="1" i="1" dirty="0" smtClean="0"/>
              <a:t>В МАЛИНОВОМ </a:t>
            </a:r>
          </a:p>
          <a:p>
            <a:r>
              <a:rPr lang="ru-RU" sz="3600" b="1" i="1" dirty="0" smtClean="0"/>
              <a:t>БЕРЕТЕ…</a:t>
            </a:r>
            <a:endParaRPr lang="ru-RU" sz="36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004047" y="3264757"/>
            <a:ext cx="384632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 smtClean="0"/>
              <a:t>Презентация </a:t>
            </a:r>
          </a:p>
          <a:p>
            <a:pPr algn="r"/>
            <a:r>
              <a:rPr lang="ru-RU" i="1" dirty="0"/>
              <a:t>п</a:t>
            </a:r>
            <a:r>
              <a:rPr lang="ru-RU" i="1" dirty="0" smtClean="0"/>
              <a:t>о </a:t>
            </a:r>
            <a:r>
              <a:rPr lang="ru-RU" i="1" dirty="0" smtClean="0"/>
              <a:t> образовательной программе кружка вязания крючком</a:t>
            </a:r>
          </a:p>
          <a:p>
            <a:pPr algn="r"/>
            <a:r>
              <a:rPr lang="ru-RU" i="1" dirty="0" smtClean="0"/>
              <a:t>«Летом с беретом»</a:t>
            </a:r>
          </a:p>
          <a:p>
            <a:pPr algn="r"/>
            <a:endParaRPr lang="ru-RU" i="1" dirty="0" smtClean="0"/>
          </a:p>
          <a:p>
            <a:pPr algn="r"/>
            <a:r>
              <a:rPr lang="ru-RU" i="1" dirty="0" smtClean="0"/>
              <a:t> </a:t>
            </a:r>
            <a:r>
              <a:rPr lang="ru-RU" i="1" dirty="0" smtClean="0"/>
              <a:t>Руководитель: </a:t>
            </a:r>
            <a:endParaRPr lang="ru-RU" i="1" dirty="0" smtClean="0"/>
          </a:p>
          <a:p>
            <a:pPr algn="r"/>
            <a:r>
              <a:rPr lang="ru-RU" i="1" dirty="0" smtClean="0"/>
              <a:t>учитель истории и обществознания МБОУ СОШ №6           Е.Р. Петрова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417643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278" y="3068960"/>
            <a:ext cx="5416722" cy="3613728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5" y="692696"/>
            <a:ext cx="5484176" cy="363326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8623" y="27856"/>
            <a:ext cx="8229600" cy="1143000"/>
          </a:xfrm>
        </p:spPr>
        <p:txBody>
          <a:bodyPr/>
          <a:lstStyle/>
          <a:p>
            <a:r>
              <a:rPr lang="ru-RU" dirty="0" smtClean="0"/>
              <a:t>Странички из истории Родины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384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4258816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prstClr val="black"/>
                </a:solidFill>
              </a:rPr>
              <a:t>Странички </a:t>
            </a:r>
            <a:r>
              <a:rPr lang="ru-RU" dirty="0" smtClean="0">
                <a:solidFill>
                  <a:prstClr val="black"/>
                </a:solidFill>
              </a:rPr>
              <a:t/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>из </a:t>
            </a:r>
            <a:r>
              <a:rPr lang="ru-RU" dirty="0">
                <a:solidFill>
                  <a:prstClr val="black"/>
                </a:solidFill>
              </a:rPr>
              <a:t>истории Родины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60648"/>
            <a:ext cx="4785332" cy="317028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94644"/>
            <a:ext cx="5007808" cy="385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99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58811"/>
            <a:ext cx="2286000" cy="3429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112" y="3861048"/>
            <a:ext cx="2729149" cy="27182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4762500" cy="4762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7663" y="476672"/>
            <a:ext cx="712879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Берет и современная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                      мода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796136" y="3418301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XXI</a:t>
            </a:r>
            <a:r>
              <a:rPr lang="ru-RU" i="1" dirty="0" smtClean="0"/>
              <a:t> век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37688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77330923_1289578586_1f336e9cc00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48680"/>
            <a:ext cx="7007316" cy="613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4067944" cy="1872208"/>
          </a:xfrm>
        </p:spPr>
        <p:txBody>
          <a:bodyPr>
            <a:normAutofit/>
          </a:bodyPr>
          <a:lstStyle/>
          <a:p>
            <a:r>
              <a:rPr lang="ru-RU" dirty="0" smtClean="0"/>
              <a:t>И детям))</a:t>
            </a:r>
            <a:br>
              <a:rPr lang="ru-RU" dirty="0" smtClean="0"/>
            </a:br>
            <a:r>
              <a:rPr lang="ru-RU" dirty="0" smtClean="0"/>
              <a:t> и взрослым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992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548680"/>
            <a:ext cx="614136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 в холод, </a:t>
            </a:r>
            <a:br>
              <a:rPr lang="ru-RU" dirty="0" smtClean="0"/>
            </a:br>
            <a:r>
              <a:rPr lang="ru-RU" dirty="0" smtClean="0"/>
              <a:t>и в жару))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909203"/>
            <a:ext cx="3458081" cy="35563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0" y="260648"/>
            <a:ext cx="4175877" cy="529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0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 на работу, и на прогулку))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3853206" cy="498116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484784"/>
            <a:ext cx="4981168" cy="498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37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1143000"/>
          </a:xfrm>
        </p:spPr>
        <p:txBody>
          <a:bodyPr/>
          <a:lstStyle/>
          <a:p>
            <a:r>
              <a:rPr lang="ru-RU" dirty="0" smtClean="0"/>
              <a:t>Типы лица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268760"/>
            <a:ext cx="8575324" cy="5400600"/>
          </a:xfrm>
        </p:spPr>
      </p:pic>
    </p:spTree>
    <p:extLst>
      <p:ext uri="{BB962C8B-B14F-4D97-AF65-F5344CB8AC3E}">
        <p14:creationId xmlns:p14="http://schemas.microsoft.com/office/powerpoint/2010/main" val="207802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типов женских лиц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412776"/>
            <a:ext cx="5242442" cy="5022413"/>
          </a:xfrm>
        </p:spPr>
      </p:pic>
    </p:spTree>
    <p:extLst>
      <p:ext uri="{BB962C8B-B14F-4D97-AF65-F5344CB8AC3E}">
        <p14:creationId xmlns:p14="http://schemas.microsoft.com/office/powerpoint/2010/main" val="338241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8051"/>
            <a:ext cx="2146679" cy="281226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484784"/>
            <a:ext cx="2046747" cy="28313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5" r="10983"/>
          <a:stretch/>
        </p:blipFill>
        <p:spPr>
          <a:xfrm>
            <a:off x="5076056" y="4099906"/>
            <a:ext cx="3152620" cy="26289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444436"/>
            <a:ext cx="2463924" cy="31895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196752"/>
            <a:ext cx="2701280" cy="27012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43808" y="238051"/>
            <a:ext cx="555940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ЗАДАНИЕ: </a:t>
            </a:r>
          </a:p>
          <a:p>
            <a:r>
              <a:rPr lang="ru-RU" sz="3200" dirty="0" smtClean="0"/>
              <a:t>Определите тип лица моделей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4162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6635080" cy="1143000"/>
          </a:xfrm>
        </p:spPr>
        <p:txBody>
          <a:bodyPr/>
          <a:lstStyle/>
          <a:p>
            <a:r>
              <a:rPr lang="ru-RU" dirty="0" smtClean="0"/>
              <a:t>С чем носить берет?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40768"/>
            <a:ext cx="4064000" cy="4064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04864"/>
            <a:ext cx="4286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59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6069087" cy="4855271"/>
          </a:xfrm>
        </p:spPr>
      </p:pic>
      <p:sp>
        <p:nvSpPr>
          <p:cNvPr id="5" name="TextBox 4"/>
          <p:cNvSpPr txBox="1"/>
          <p:nvPr/>
        </p:nvSpPr>
        <p:spPr>
          <a:xfrm>
            <a:off x="2555776" y="5301208"/>
            <a:ext cx="63632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 Cyr"/>
              </a:rPr>
              <a:t>  </a:t>
            </a:r>
            <a:r>
              <a:rPr lang="ru-RU" i="1" dirty="0" smtClean="0">
                <a:solidFill>
                  <a:srgbClr val="000000"/>
                </a:solidFill>
                <a:latin typeface="Times New Roman Cyr"/>
              </a:rPr>
              <a:t>                                              «</a:t>
            </a:r>
            <a:r>
              <a:rPr lang="ru-RU" i="1" dirty="0">
                <a:solidFill>
                  <a:srgbClr val="000000"/>
                </a:solidFill>
                <a:latin typeface="Times New Roman Cyr"/>
              </a:rPr>
              <a:t>Скажи мне, князь, не знаешь ты,</a:t>
            </a:r>
            <a:r>
              <a:rPr lang="ru-RU" i="1" dirty="0"/>
              <a:t/>
            </a:r>
            <a:br>
              <a:rPr lang="ru-RU" i="1" dirty="0"/>
            </a:br>
            <a:r>
              <a:rPr lang="ru-RU" i="1" dirty="0">
                <a:solidFill>
                  <a:srgbClr val="000000"/>
                </a:solidFill>
                <a:latin typeface="Times New Roman Cyr"/>
              </a:rPr>
              <a:t>                                                 Кто там в малиновом берете</a:t>
            </a:r>
            <a:r>
              <a:rPr lang="ru-RU" i="1" dirty="0"/>
              <a:t/>
            </a:r>
            <a:br>
              <a:rPr lang="ru-RU" i="1" dirty="0"/>
            </a:br>
            <a:r>
              <a:rPr lang="ru-RU" i="1" dirty="0">
                <a:solidFill>
                  <a:srgbClr val="000000"/>
                </a:solidFill>
                <a:latin typeface="Times New Roman Cyr"/>
              </a:rPr>
              <a:t>                                                 С послом испанским говорит?»</a:t>
            </a:r>
            <a:r>
              <a:rPr lang="ru-RU" i="1" dirty="0"/>
              <a:t/>
            </a:r>
            <a:br>
              <a:rPr lang="ru-RU" i="1" dirty="0"/>
            </a:br>
            <a:r>
              <a:rPr lang="ru-RU" i="1" dirty="0">
                <a:solidFill>
                  <a:srgbClr val="000000"/>
                </a:solidFill>
                <a:latin typeface="Times New Roman Cyr"/>
              </a:rPr>
              <a:t>                                                </a:t>
            </a:r>
            <a:r>
              <a:rPr lang="ru-RU" b="1" i="1" dirty="0">
                <a:solidFill>
                  <a:srgbClr val="000000"/>
                </a:solidFill>
                <a:latin typeface="Times New Roman Cyr"/>
              </a:rPr>
              <a:t>  А.С. Пушкин. Евгений Онегин.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74832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338437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 чем носить </a:t>
            </a:r>
            <a:br>
              <a:rPr lang="ru-RU" dirty="0" smtClean="0"/>
            </a:br>
            <a:r>
              <a:rPr lang="ru-RU" dirty="0" smtClean="0"/>
              <a:t>берет?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53" y="2204864"/>
            <a:ext cx="4237931" cy="423793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04664"/>
            <a:ext cx="4453453" cy="415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30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09653"/>
            <a:ext cx="3888432" cy="5184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095" y="18864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НАША ФОТОСЕССИЯ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364770"/>
            <a:ext cx="3795886" cy="5061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11560" y="5590230"/>
            <a:ext cx="2342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C000"/>
                </a:solidFill>
              </a:rPr>
              <a:t>ВИКТОРИЯ</a:t>
            </a:r>
            <a:endParaRPr lang="ru-RU" sz="3600" b="1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07329" y="5763271"/>
            <a:ext cx="2492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C000"/>
                </a:solidFill>
              </a:rPr>
              <a:t>АНЖЕЛИКА</a:t>
            </a:r>
            <a:endParaRPr lang="ru-RU" sz="36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05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88640"/>
            <a:ext cx="3394472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3312368" cy="4416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81"/>
          <a:stretch/>
        </p:blipFill>
        <p:spPr>
          <a:xfrm>
            <a:off x="2987824" y="2463372"/>
            <a:ext cx="3363838" cy="4293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79512" y="4745454"/>
            <a:ext cx="2337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C000"/>
                </a:solidFill>
              </a:rPr>
              <a:t>КРИСТИНА</a:t>
            </a:r>
            <a:endParaRPr lang="ru-RU" sz="3600" b="1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23545" y="1633127"/>
            <a:ext cx="16289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C000"/>
                </a:solidFill>
              </a:rPr>
              <a:t>АЛИНА</a:t>
            </a:r>
            <a:endParaRPr lang="ru-RU" sz="3600" b="1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0272" y="4786428"/>
            <a:ext cx="19389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C000"/>
                </a:solidFill>
              </a:rPr>
              <a:t>ПОЛИНА</a:t>
            </a:r>
            <a:endParaRPr lang="ru-RU" sz="36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98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МЫ СМОГЛИ! И У ВАС ПОЛУЧИТСЯ))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556792"/>
            <a:ext cx="6761724" cy="5071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098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Берет носят женщины…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700928"/>
            <a:ext cx="5129235" cy="19234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653136"/>
            <a:ext cx="1590476" cy="20190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14" y="1352424"/>
            <a:ext cx="78740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49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dirty="0" smtClean="0"/>
              <a:t>…и не только!!!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52736"/>
            <a:ext cx="7272808" cy="5454606"/>
          </a:xfrm>
        </p:spPr>
      </p:pic>
    </p:spTree>
    <p:extLst>
      <p:ext uri="{BB962C8B-B14F-4D97-AF65-F5344CB8AC3E}">
        <p14:creationId xmlns:p14="http://schemas.microsoft.com/office/powerpoint/2010/main" val="176561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229600" cy="267141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3" b="11773"/>
          <a:stretch/>
        </p:blipFill>
        <p:spPr>
          <a:xfrm>
            <a:off x="329952" y="3455160"/>
            <a:ext cx="4314056" cy="29407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45"/>
          <a:stretch/>
        </p:blipFill>
        <p:spPr>
          <a:xfrm>
            <a:off x="4644008" y="3429080"/>
            <a:ext cx="4101205" cy="29928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75656" y="3047350"/>
            <a:ext cx="6404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СЛАВА ВООРУЖЕННЫМ СИЛАМ РОССИЙСКОЙ ФЕДЕРАЦИИ !!!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906" y="548680"/>
            <a:ext cx="3687094" cy="42696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9407"/>
            <a:ext cx="493204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Странички </a:t>
            </a:r>
            <a:br>
              <a:rPr lang="ru-RU" dirty="0" smtClean="0"/>
            </a:br>
            <a:r>
              <a:rPr lang="ru-RU" dirty="0" smtClean="0"/>
              <a:t>из истории моды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6" r="6472"/>
          <a:stretch/>
        </p:blipFill>
        <p:spPr>
          <a:xfrm>
            <a:off x="107504" y="2060848"/>
            <a:ext cx="5403273" cy="4525963"/>
          </a:xfrm>
        </p:spPr>
      </p:pic>
      <p:sp>
        <p:nvSpPr>
          <p:cNvPr id="3" name="TextBox 2"/>
          <p:cNvSpPr txBox="1"/>
          <p:nvPr/>
        </p:nvSpPr>
        <p:spPr>
          <a:xfrm>
            <a:off x="5742173" y="5877272"/>
            <a:ext cx="3116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Мода Средневековой Европы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404572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dirty="0" smtClean="0"/>
              <a:t>Шедевры живописи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0"/>
            <a:ext cx="3168352" cy="4633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30" r="7067"/>
          <a:stretch/>
        </p:blipFill>
        <p:spPr>
          <a:xfrm>
            <a:off x="5148064" y="1259097"/>
            <a:ext cx="3456384" cy="4619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83567" y="5914146"/>
            <a:ext cx="2763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Рафаэль Санти</a:t>
            </a:r>
          </a:p>
          <a:p>
            <a:r>
              <a:rPr lang="ru-RU" i="1" dirty="0" smtClean="0"/>
              <a:t>«Портрет </a:t>
            </a:r>
            <a:r>
              <a:rPr lang="ru-RU" i="1" dirty="0" err="1" smtClean="0"/>
              <a:t>Агноло</a:t>
            </a:r>
            <a:r>
              <a:rPr lang="ru-RU" i="1" dirty="0" smtClean="0"/>
              <a:t>  </a:t>
            </a:r>
            <a:r>
              <a:rPr lang="ru-RU" i="1" dirty="0" err="1" smtClean="0"/>
              <a:t>Дони</a:t>
            </a:r>
            <a:r>
              <a:rPr lang="ru-RU" i="1" dirty="0" smtClean="0"/>
              <a:t>»</a:t>
            </a:r>
            <a:endParaRPr lang="ru-RU" i="1" dirty="0"/>
          </a:p>
        </p:txBody>
      </p:sp>
      <p:sp>
        <p:nvSpPr>
          <p:cNvPr id="9" name="TextBox 8"/>
          <p:cNvSpPr txBox="1"/>
          <p:nvPr/>
        </p:nvSpPr>
        <p:spPr>
          <a:xfrm>
            <a:off x="5004048" y="5878151"/>
            <a:ext cx="4056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Рембрандт </a:t>
            </a:r>
            <a:r>
              <a:rPr lang="ru-RU" i="1" dirty="0" err="1" smtClean="0"/>
              <a:t>ван</a:t>
            </a:r>
            <a:r>
              <a:rPr lang="ru-RU" i="1" dirty="0" smtClean="0"/>
              <a:t> Рейн</a:t>
            </a:r>
          </a:p>
          <a:p>
            <a:r>
              <a:rPr lang="ru-RU" i="1" dirty="0" smtClean="0"/>
              <a:t>«Пожилой мужчина в черном берете»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18177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48680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Странички </a:t>
            </a:r>
            <a:br>
              <a:rPr lang="ru-RU" dirty="0" smtClean="0"/>
            </a:br>
            <a:r>
              <a:rPr lang="ru-RU" dirty="0" smtClean="0"/>
              <a:t>из истории моды</a:t>
            </a:r>
            <a:endParaRPr lang="ru-RU" dirty="0"/>
          </a:p>
        </p:txBody>
      </p:sp>
      <p:pic>
        <p:nvPicPr>
          <p:cNvPr id="3074" name="Picture 2" descr="C:\Users\USER\Desktop\566_78_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61084"/>
            <a:ext cx="6283762" cy="421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077072"/>
            <a:ext cx="2013458" cy="2642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3161"/>
            <a:ext cx="2667000" cy="4762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9912" y="1807257"/>
            <a:ext cx="2551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Европа Нового времени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80741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Странички из истории моды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40768"/>
            <a:ext cx="7601358" cy="4819884"/>
          </a:xfrm>
        </p:spPr>
      </p:pic>
      <p:sp>
        <p:nvSpPr>
          <p:cNvPr id="3" name="TextBox 2"/>
          <p:cNvSpPr txBox="1"/>
          <p:nvPr/>
        </p:nvSpPr>
        <p:spPr>
          <a:xfrm>
            <a:off x="7596336" y="6268670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XX </a:t>
            </a:r>
            <a:r>
              <a:rPr lang="ru-RU" i="1" dirty="0" smtClean="0"/>
              <a:t>век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93572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150</Words>
  <Application>Microsoft Office PowerPoint</Application>
  <PresentationFormat>Экран (4:3)</PresentationFormat>
  <Paragraphs>46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Берет носят женщины…</vt:lpstr>
      <vt:lpstr>…и не только!!!</vt:lpstr>
      <vt:lpstr>Презентация PowerPoint</vt:lpstr>
      <vt:lpstr>Странички  из истории моды</vt:lpstr>
      <vt:lpstr>Шедевры живописи</vt:lpstr>
      <vt:lpstr>Странички  из истории моды</vt:lpstr>
      <vt:lpstr>Странички из истории моды</vt:lpstr>
      <vt:lpstr>Странички из истории Родины</vt:lpstr>
      <vt:lpstr>Странички  из истории Родины</vt:lpstr>
      <vt:lpstr>Берет и современная                                         мода</vt:lpstr>
      <vt:lpstr>И детям))  и взрослым</vt:lpstr>
      <vt:lpstr>И в холод,  и в жару))</vt:lpstr>
      <vt:lpstr>И на работу, и на прогулку))</vt:lpstr>
      <vt:lpstr>Типы лица</vt:lpstr>
      <vt:lpstr>Примеры типов женских лиц</vt:lpstr>
      <vt:lpstr>Презентация PowerPoint</vt:lpstr>
      <vt:lpstr>С чем носить берет?</vt:lpstr>
      <vt:lpstr>С чем носить  берет?</vt:lpstr>
      <vt:lpstr>НАША ФОТОСЕССИЯ</vt:lpstr>
      <vt:lpstr>Презентация PowerPoint</vt:lpstr>
      <vt:lpstr>МЫ СМОГЛИ! И У ВАС ПОЛУЧИТСЯ))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USER</cp:lastModifiedBy>
  <cp:revision>38</cp:revision>
  <dcterms:created xsi:type="dcterms:W3CDTF">2016-08-25T13:14:04Z</dcterms:created>
  <dcterms:modified xsi:type="dcterms:W3CDTF">2016-11-08T09:56:54Z</dcterms:modified>
</cp:coreProperties>
</file>