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56" r:id="rId2"/>
    <p:sldId id="270" r:id="rId3"/>
    <p:sldId id="293" r:id="rId4"/>
    <p:sldId id="294" r:id="rId5"/>
    <p:sldId id="271" r:id="rId6"/>
    <p:sldId id="272" r:id="rId7"/>
    <p:sldId id="273" r:id="rId8"/>
    <p:sldId id="274" r:id="rId9"/>
    <p:sldId id="275" r:id="rId10"/>
    <p:sldId id="276" r:id="rId11"/>
    <p:sldId id="292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95" r:id="rId20"/>
    <p:sldId id="284" r:id="rId21"/>
    <p:sldId id="285" r:id="rId22"/>
    <p:sldId id="286" r:id="rId23"/>
    <p:sldId id="288" r:id="rId24"/>
    <p:sldId id="289" r:id="rId25"/>
    <p:sldId id="290" r:id="rId26"/>
    <p:sldId id="29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50040-046E-45A5-9B3A-775575BE4D1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EE278-2A06-44B7-A88C-6297D3D0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0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Классный час по теме "Я выбираю здоровье"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Цель: сформировать у учащихся правильное отношение к здоровому образу жизни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Задачи: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помочь школьникам осознать непреходящую ценность здоровья;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убедить учащихся в том, что забота о здоровье необходима каждому человеку;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воспитание внимательного отношения к своему здоровью;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повышение мотивации на здоровый образ жизни;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 классного часа: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Вступление.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Схема здоровья.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Нездоровый образ жизни.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Наши достижения.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Анкетирование и его результаты.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Заключение.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01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вам помогут убедиться знакомые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буквочки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«Е», указанные в составе продукта и чипсов и сухариков.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910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(Ученик, Слайд 12) А затем мы бежим в магазин, чтобы запить наши чипсы. Что мы пьем?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газированную воду.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маленькой бутылке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Pepsi-Cola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содержится 8 кусков сахара. Мало, кто стал бы пить такой сладкий чай или кофе. Все эти углеводы откладываются в жировые складки и способствуют развитию диабета. В диетические газировки добавляют белок аспартам. Он в 200 раз слаще сахара, вызывает аллергию, болезни желудка, нарушения работы печени, головные боли, ослабление памяти и зрения и даже припадки.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9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(Ученик, Слайд 13) А в какой посуде мы все это покупаем?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Алюминиевые банки помогают разносить опасные заразные болезни. В момент вскрытия банки в контакт с ее содержимым вступают различные виды стафилококков, а также бактерии-возбудители сальмонеллеза, жидкость разливается по крышке и вместе со всеми бактериями оказывается внутри нас.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492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(Ученик, Слайд 14) А вот интересные факты.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71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(Ведущий 4, Слайд 15) После окончания школьных занятий мы идем домой, и… садимся за компьютер. Поиграть, пообщаться посредством Интернета…И что же мы приобретаем?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(Ученик, Слайд 15) Сидячая поза является для организма вынужденной и неприятной: напряжены шея, мышцы головы, руки и плечи, отсюда остеохондроз, сколиоз, застой крови в тазовых органах, как следствие – простатит и геморрой, болезни, лечение которых – процесс длительный и малоприятный. Кроме того, малоподвижный образ жизни часто приводит к ожирению.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(Ученик, Слайд 15) Перегрузка глаз приводит к потере остроты зрения. Плохо сказываются на зрении неудачный подбор цвета, шрифтов, компоновки окон в используемых Вами программах, неправильное расположение экрана.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21.Нервные окончания подушечек пальцев как бы разбиваются от постоянных ударов по клавишам, возникают онемение, слабость, в подушечках бегают мурашки. Это может привести к повреждению суставного и связочного аппарата кисти.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(Ученик, Слайд 15) Стресс при потере информации.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Далеко не все пользователи регулярно делают резервные копии своей информации. А ведь и вирусы не дремлют, и винчестеры лучших фирм, бывает, ломаются, и самый опытный программист может иногда нажать не ту кнопку... В результате такого стресса случались и инфаркты.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899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(Ведущий 1, Слайд 16) Следуем далее. Что, уже надоело сидеть дома? Может, развлечемся на улице?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вот здесь огромная возможность приобрести богатейший опыт курения, употребления алкоголя и наркотиков.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Особенно тревожна в последнее время статистика в отношении наркомании.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последних 6 лет распространенность наркомании среди подростков увеличилась в 10 раз.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81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Всемирно известное философское четверостишье –персидского и таджикского поэта, математика и философа Омар Хайяма.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03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(Ведущий 4, Слайд 18) Антон Павлович Чехов сказал: «В человеке должно быть всё прекрасно: и лицо, и одежда, и душа, и мысли». Это высказывание подтверждает великий спортсмен – Юрий Петрович Власов. Это чемпион и рекордсмен мира и Олимпийских игр по тяжёлой атлетике, литератор и историк, политик – депутат Государственной думы. Он был одним из самых великих богатырей за всю историю планеты. В 1960 году, на открытии Олимпиады в Риме ему было доверено идти впереди нашей команды и нести знамя. Впервые в истории Олимпийских игр человек пронёс развевающийся на ветру флаг своей страны в одной руке! Его рекорд на этой олимпиаде потряс весь мир. После римского триумфа советского штангиста шведская газета писала: «Власов молод, гармонически сложен, чертовски силён и к тому же блещет интеллектом. Власов – это сенсация из сенсаций. Его выступление было настолько потрясающим, настолько сказочно-необыкновенным, что с ним не может сравниться ни одно событие в истории олимпийских игр».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9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31. (Ведущий 1, Слайд 19) Когда говорят о спорте, всегда в нашем сознании где-то рядом вертится здоровье, закаливание, здоровый образ жизни. Действительно, когда мы занимаемся спортом для души, для здоровья, для себя, не ради побед и наград, то спорт способствует сохранению здоровья. И мы, на своей маленькой Родине тоже можем похвастаться своими успехами, своим стремлением жить полноценной, здоровой жизнью. Не едим мы чипсы и не пьем кока –колу, не употребляем наркотики и не сидим часами у компьютера, нам есть чем заняться в свободное время. Вот только посмотрите отрывки из нашей активной, насыщенной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67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32. (Ученик, Слайд 20) Лешка наш всегда зимой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 школы прибежав  домой,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Портфель кидая под кровать,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Спешил в хоккей быстрей играть.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Приехал в ФОК, а там опять,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Орут, давай скорей играть.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Лешенька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наш не зевает-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гол слегка вдруг забивает.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Ему не надо говорить: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Чему себя бы посвятить.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школе поорет с подружкой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 а потом всегда он с клюшкой.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Всю зиму так они играли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уроков часто удирали.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вот и всё, игре конец,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Домой, а там с ремнём отец…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05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(Ведущий 1, Слайд 2) Здоровье – важнейшая ценность человеческой жизни. Современный западный философ        Т.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Бендит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считает, что «личность, которая расположена чувствовать себя удовлетворенной жизнью, является в то же время и здоровой личностью». Будучи больным, мы не сможем воплотить в жизнь свои мечты, не сможем отдать свои силы на преодоление жизненных задач, не сможем полностью реализоваться в современном мире.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Хорошее здоровье – основа долгой, счастливой и полноценной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55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33. (Ученик, Слайд 21) Андрюшка наш не лыком шит,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упускает случая.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Захочет если – для души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Начнет Брейк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закручивать.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Любитель спорта он всего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как играет в волейбол!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бегать далеко не надо –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Зато попрыгай до упаду!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бьет по мячику сильней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 каждым разом все точней.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Зал кричит – трясется пол,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Андрей играет в волейбол!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647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34. (Ученик, Слайд 22) А танцы! Да разве это не спорт?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Конечно же спорт – это каждый поймет.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танца свой язык, свой нрав и настроенье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красота, и постоянное движенье!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танец это рая воплощенье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в танце невесомы и прекрасны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глядя на волшебные движенья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спорт и красота – вы не согласны?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65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35. (Ученик, Слайд 23) Нам сильным и смелым, и ловким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наркотиком не по пути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 сильным и смелым и ловким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Быть надо всегда впереди.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Победа в нелегком сраженье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Аж сердце стучится в груди.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Покажем мы в спорте уменье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хочется первым прийти!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Здоровье, и сила, и ловкость-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Спасают от многих нас бед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Приносят нам дружбу, и смелость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счастье от наших побед!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82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36. (Ученик, Слайд 24) чтоб красоту, здоровье сохранить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за собой следить.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Полина наша это понимает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правила здоровья соблюдает.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Рекомендует вам она зубные пасты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 каждый был красивый и зубастый.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зубки выстроились в стройный ряд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нас, здоровых, ну ни капли не болят!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577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37. (Ученик, Слайд 25) Ирина невесома и прекрасна,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Грациозна и легка –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Вот она, богиня танца,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видна издалека.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Твоя легкая походка,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Твой красивый гибкий стан,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любви и счастья соткан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танцем пламенный роман!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Танец – это музыка живая,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недаром люди говорят: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Танцовщица – воплощенье рая,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танце мир с гармонией царят.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13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37. (Ученик, Слайд 26) Мы рождены, чтоб жить на свете долго: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Грустить и петь, смеяться и любить,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Но, чтобы стали все мечты возможны,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Должны мы все здоровье сохранить.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Спроси себя: готов ли ты к работе -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Активно двигаться и в меру есть и пить?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Отбросить сигарету? Растоптать наркотик?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только так - здоровье сохранить?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Взгляни вокруг: прекрасная Природа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 призывает с нею в мире жить.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Дай руку, друг! Давай с тобой поможем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Планете всей Здоровье сохранить!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8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(Ведущий 2, Слайд 3) Но как же прожить долго и быть здоровым? Мы себе ответим: «Так не бывает». Каждый человек хоть чем-то, да болеет. Но почему один попадает в больницу два раза за всю жизнь, а другой чуть ли не каждый месяц? Уже давно установлено, что за здоровьем надо следить с детства.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все же, что такое здоровье? (Просмотр фильма)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(Ведущий 3, Слайд 3) Мы все согласны, что здоровье человека – это главная ценность в жизни. Его не купить ни за какие деньги!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9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(Ведущий 4, Слайд 4) Для здоровья одинаково необходимы четыре условия: двигательная активность, правильное питание, закалка, время и умение отдыхать. И ещё пятое – счастливая жизнь!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0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(Ведущий 1, Слайд 5)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важнейшая потребность нашего организма. Движение сохраняет и укрепляет здоровье человека. Физические нагрузки укрепляют организм и его системы органов. Физические упражнения повышают общий тонус организма, человек всегда работоспособен, энергичен, ему хочется браться за новые дела и радоваться своим успехам. Занятия спортом стимулируют защитные силы организма, человек меньше болеет, у него хорошо развит иммунитет. А здоровый человек, конечно, добьется в жизни большего.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62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(Ведущий 2, Слайд 6)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вот интересные факты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Минимальная норма количества шагов за день для человека – 10 000 шагов. А мы в день не делаем и половины.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Для того чтобы сохранить баланс двигательной активности, школьник должен ежедневно делать 23-30 тыс. шагов.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 людей, не занимающихся спортом, частота пульса на 20% выше. Это приводит к быстрому изнашиванию сердца.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 статистике, на 100 родившихся детей у 20 с течением времени развивается плоскостопие, связанное чаще всего со слабостью мышц.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Сидячий образ жизни – это одна из ведущих 10-и причин смерти и инвалидности во всем мире. Менее 30% молодежи ведет активный образ жизни, достаточный для того, чтобы в будущем сохранить свое здоровье.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63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(Ведущий 3, Слайд 7)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Второе условие здоровья — это правильное питание.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рацион обязательно должен содержать витамины, так как они повышают сопротивляемость организма к инфекционным заболеваниям. Поэтому нужно употреблять зелень, фрукты, овощные и фруктовые соки. Соблюдая режим питания, ни в коем случае нельзя переедать. Люди, страдающие ожирением, чаще болеют, тяжело переносят любое заболевание.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6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(Ведущий 1, Слайд 9)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Четвертое условие здоровья — это наш отдых.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Любой отдых: и активный и пассивный должен способствовать восстановлению наших сил. Очень важен для сохранения здоровья сон. Спите на здоровье! Вы восстановите нервную систему, свою работоспособность, но при этом соблюдайте правила гигиены сна: его продолжительность и состояние спальных помещений. Только не переусердствуйте: не пересыпайте и недосыпайте, а нормально спите в течение 9 – 10 часов.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8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(Ученик, Слайд 10) А теперь проанализируем "каждый шаг" нашего обычного дня, и что же мы увидим?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По дороге в школу заходим в магазин.–что покупаем и на уроках едим? Чипсы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БэПэшки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-Вкусовые качества чипсов и сухариков достигаются за счет применения различных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ароматизаторов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есть чипсы с сыром, беконом, грибами, икрой. Стоит ли сегодня говорить, что на самом деле никакой икры нет – ее вкус и запах придали чипсам с помощью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ароматизаторов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EE278-2A06-44B7-A88C-6297D3D0C8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3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9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3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9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9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345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00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63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83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9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5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17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5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1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8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5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13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0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56ABC49-8058-44F4-AD97-179329990543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DD70D99-A985-4BE2-B9EF-535C74F1A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7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7400" y="200025"/>
            <a:ext cx="9445623" cy="120015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Я выбираю здоровье</a:t>
            </a:r>
            <a:endParaRPr lang="ru-RU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50" y="4704735"/>
            <a:ext cx="3972847" cy="1796078"/>
          </a:xfrm>
        </p:spPr>
        <p:txBody>
          <a:bodyPr>
            <a:normAutofit/>
          </a:bodyPr>
          <a:lstStyle/>
          <a:p>
            <a:pPr algn="l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319"/>
          <a:stretch/>
        </p:blipFill>
        <p:spPr>
          <a:xfrm>
            <a:off x="4493952" y="2038352"/>
            <a:ext cx="7698048" cy="446246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91728" y="4159045"/>
            <a:ext cx="3937819" cy="23417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МБОУ Шатовская СШ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Нижегородская обл.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Арзамасский</a:t>
            </a:r>
            <a:r>
              <a:rPr lang="ru-RU" sz="2000" b="1" dirty="0" smtClean="0">
                <a:solidFill>
                  <a:schemeClr val="tx1"/>
                </a:solidFill>
              </a:rPr>
              <a:t> р – н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Классный час в 9 классе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Кл. руководитель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Желтова А.В.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4573588" cy="94297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Наш обычный день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6513" y="4400550"/>
            <a:ext cx="511651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Едим чипсы. Это вкусно!</a:t>
            </a:r>
          </a:p>
          <a:p>
            <a:pPr marL="0" indent="0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А как же </a:t>
            </a:r>
            <a:r>
              <a:rPr lang="ru-RU" sz="3200" b="1" dirty="0" err="1" smtClean="0">
                <a:solidFill>
                  <a:srgbClr val="FF0000"/>
                </a:solidFill>
              </a:rPr>
              <a:t>буквочки</a:t>
            </a:r>
            <a:r>
              <a:rPr lang="ru-RU" sz="3200" b="1" dirty="0" smtClean="0">
                <a:solidFill>
                  <a:srgbClr val="FF0000"/>
                </a:solidFill>
              </a:rPr>
              <a:t> «Е»?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"/>
            <a:ext cx="5676900" cy="3975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" y="2895600"/>
            <a:ext cx="59531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71451"/>
            <a:ext cx="10018713" cy="11001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Ё – моё!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271588"/>
            <a:ext cx="10018713" cy="5586411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Запрещенные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Е103, Е105, Е111, Е121, Е123, Е125, Е126, Е130, Е152.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Опасные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Е102, Е110, Е120, Е124, Е127.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Подозрительные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Е104, Е122, Е141, Е150, Е171, Е173, Е180, Е241, Е477.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Ракообразующие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Е131, Е210-217, Е240, Е330.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Вызывающие расстройство кишечника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Е221-226.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Вредные для кожи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Е230-232, Е239.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Вызывающие нарушение давления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Е250, Е251.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Провоцирующие появление сыпи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Е311, Е312.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Повышающие холестерин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Е320, Е321.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Вызывающие расстройство желудка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Е338-341, Е407, Е450, Е461-466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36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4573588" cy="94297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Наш обычный день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6513" y="4400550"/>
            <a:ext cx="511651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Что мы пьем? Кока -Кола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Это вкусно!</a:t>
            </a:r>
          </a:p>
          <a:p>
            <a:pPr marL="0" indent="0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5715000" cy="4286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779" y="0"/>
            <a:ext cx="526644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2" y="95249"/>
            <a:ext cx="5502240" cy="3719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2100263"/>
            <a:ext cx="5238750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299" y="3814763"/>
            <a:ext cx="3890962" cy="291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5659439" cy="175259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Интересные факты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2666999"/>
            <a:ext cx="4973640" cy="4191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4" y="2438399"/>
            <a:ext cx="5481638" cy="411122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84311" y="3614738"/>
            <a:ext cx="4730752" cy="2771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algn="just" defTabSz="457200">
              <a:lnSpc>
                <a:spcPct val="115000"/>
              </a:lnSpc>
              <a:spcBef>
                <a:spcPct val="20000"/>
              </a:spcBef>
              <a:buClr>
                <a:srgbClr val="BC1C1C">
                  <a:lumMod val="75000"/>
                </a:srgbClr>
              </a:buClr>
              <a:buSzPct val="145000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Вылейте банку Колы в раковину и не смывайте в течение часа, раковина будет чистой.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84311" y="3614738"/>
            <a:ext cx="4730752" cy="2771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algn="just" defTabSz="457200">
              <a:lnSpc>
                <a:spcPct val="115000"/>
              </a:lnSpc>
              <a:spcBef>
                <a:spcPct val="20000"/>
              </a:spcBef>
              <a:buClr>
                <a:srgbClr val="BC1C1C">
                  <a:lumMod val="75000"/>
                </a:srgbClr>
              </a:buClr>
              <a:buSzPct val="145000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Чтобы удалить коррозию с батарей в автомобиле или ржавые пятна, полейте батареи банкой Колы, и коррозия исчезнет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74" y="2503287"/>
            <a:ext cx="5481638" cy="411122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484311" y="2875936"/>
            <a:ext cx="4730752" cy="3510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algn="just" defTabSz="457200">
              <a:lnSpc>
                <a:spcPct val="115000"/>
              </a:lnSpc>
              <a:spcBef>
                <a:spcPct val="20000"/>
              </a:spcBef>
              <a:buClr>
                <a:srgbClr val="BC1C1C">
                  <a:lumMod val="75000"/>
                </a:srgbClr>
              </a:buClr>
              <a:buSzPct val="145000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Чтобы очистить одежду от загрязнения, вылейте банку кока колы на груду грязной одежды, добавьте стиральный порошок и постирайте в машине как обычно. Кола поможет избавиться от пятен. 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665" y="2438399"/>
            <a:ext cx="5800335" cy="43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4573588" cy="94297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Наш обычный день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6513" y="4400550"/>
            <a:ext cx="511651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2200"/>
          <a:stretch/>
        </p:blipFill>
        <p:spPr>
          <a:xfrm>
            <a:off x="1484312" y="2019300"/>
            <a:ext cx="4648200" cy="418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4" y="-161192"/>
            <a:ext cx="4667250" cy="38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518" y="3648808"/>
            <a:ext cx="4762499" cy="32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4426" y="2666999"/>
            <a:ext cx="5372099" cy="312420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Тебя не трогают уже чужие слезы и боль, 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надо ничего, ты занят только собой. 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необычна, но до боли проста, 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 сжатый срок уничтожить себя...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63" y="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5873752" cy="175259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Омар Хайям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3913" y="-1"/>
            <a:ext cx="3748087" cy="49974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4274" y="2653841"/>
            <a:ext cx="6488114" cy="246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мудро жизнь прожить,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Знать надобно немало.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Два главных правила запомни для начала: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Ты лучше голодай, чем, что попало есть,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лучше будь один, чем с кем попало.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2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60019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Эталон олимпийского чемпиона</a:t>
            </a:r>
            <a:b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Ю</a:t>
            </a: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рий Петрович Власов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0175"/>
            <a:ext cx="4171950" cy="5457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513" y="1562587"/>
            <a:ext cx="3405187" cy="5295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094" y="1695449"/>
            <a:ext cx="37242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3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72" y="184703"/>
            <a:ext cx="9812825" cy="654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72" y="212523"/>
            <a:ext cx="8967019" cy="648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72" y="240343"/>
            <a:ext cx="9727381" cy="648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72" y="240343"/>
            <a:ext cx="10146890" cy="676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4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5863" y="685800"/>
            <a:ext cx="5800606" cy="3800475"/>
          </a:xfrm>
        </p:spPr>
        <p:txBody>
          <a:bodyPr>
            <a:normAutofit/>
          </a:bodyPr>
          <a:lstStyle/>
          <a:p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Здоровье – </a:t>
            </a:r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важнейшая </a:t>
            </a:r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ценность человеческой жизни</a:t>
            </a: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469" y="114299"/>
            <a:ext cx="5319832" cy="65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1371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ведем здоровый образ жизни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1099"/>
            <a:ext cx="5892801" cy="44196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2257424"/>
            <a:ext cx="5911849" cy="44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5845177" cy="13716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ведем здоровый образ жизни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14" y="1"/>
            <a:ext cx="4929186" cy="32861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32" y="3286125"/>
            <a:ext cx="5162550" cy="3441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30" y="2212258"/>
            <a:ext cx="5813706" cy="38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5845177" cy="13716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ведем здоровый образ жизни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37" y="0"/>
            <a:ext cx="5186363" cy="3457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960"/>
            <a:ext cx="6181726" cy="4121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62" y="3457575"/>
            <a:ext cx="510063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5845177" cy="13716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ведем здоровый образ жизни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8"/>
          <a:stretch/>
        </p:blipFill>
        <p:spPr>
          <a:xfrm>
            <a:off x="7215189" y="0"/>
            <a:ext cx="4976812" cy="4307109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1788"/>
            <a:ext cx="5979318" cy="3986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94" y="3306984"/>
            <a:ext cx="5250656" cy="3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5845177" cy="13716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ведем здоровый образ жизни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3" y="0"/>
            <a:ext cx="4952997" cy="3714749"/>
          </a:xfr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850"/>
            <a:ext cx="6172199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5845177" cy="13716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ведем здоровый образ жизни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14650"/>
            <a:ext cx="5930797" cy="39433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96" y="1371602"/>
            <a:ext cx="6261204" cy="40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12144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Мы выбираем жизнь!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5" y="981075"/>
            <a:ext cx="6029325" cy="40195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2771774"/>
            <a:ext cx="6129337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957263"/>
          </a:xfrm>
        </p:spPr>
        <p:txBody>
          <a:bodyPr>
            <a:normAutofit/>
          </a:bodyPr>
          <a:lstStyle/>
          <a:p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Христиан Иоганн Генрих Гейне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93866" y="1933608"/>
            <a:ext cx="3579021" cy="47529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84311" y="3244334"/>
            <a:ext cx="57737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Единственная </a:t>
            </a:r>
            <a:r>
              <a:rPr lang="ru-RU" sz="4400" b="1" dirty="0"/>
              <a:t>красота, которую я знаю,- это здоровье.</a:t>
            </a:r>
          </a:p>
        </p:txBody>
      </p:sp>
    </p:spTree>
    <p:extLst>
      <p:ext uri="{BB962C8B-B14F-4D97-AF65-F5344CB8AC3E}">
        <p14:creationId xmlns:p14="http://schemas.microsoft.com/office/powerpoint/2010/main" val="7337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Условия здоровья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30594" y="2035277"/>
            <a:ext cx="59583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Двигательная активность</a:t>
            </a:r>
          </a:p>
          <a:p>
            <a:r>
              <a:rPr lang="ru-RU" sz="3200" dirty="0"/>
              <a:t>П</a:t>
            </a:r>
            <a:r>
              <a:rPr lang="ru-RU" sz="3200" dirty="0" smtClean="0"/>
              <a:t>равильное питание</a:t>
            </a:r>
          </a:p>
          <a:p>
            <a:r>
              <a:rPr lang="ru-RU" sz="3200" dirty="0"/>
              <a:t>З</a:t>
            </a:r>
            <a:r>
              <a:rPr lang="ru-RU" sz="3200" dirty="0" smtClean="0"/>
              <a:t>акалка </a:t>
            </a:r>
          </a:p>
          <a:p>
            <a:r>
              <a:rPr lang="ru-RU" sz="3200" dirty="0"/>
              <a:t>В</a:t>
            </a:r>
            <a:r>
              <a:rPr lang="ru-RU" sz="3200" dirty="0" smtClean="0"/>
              <a:t>ремя </a:t>
            </a:r>
            <a:r>
              <a:rPr lang="ru-RU" sz="3200" dirty="0"/>
              <a:t>и умение </a:t>
            </a:r>
            <a:r>
              <a:rPr lang="ru-RU" sz="3200" dirty="0" smtClean="0"/>
              <a:t>отдыхать</a:t>
            </a:r>
          </a:p>
          <a:p>
            <a:r>
              <a:rPr lang="ru-RU" sz="3200" dirty="0" smtClean="0"/>
              <a:t>Счастливая </a:t>
            </a:r>
            <a:r>
              <a:rPr lang="ru-RU" sz="3200" dirty="0"/>
              <a:t>жизнь! 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52" y="2247354"/>
            <a:ext cx="5699225" cy="37994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47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42876"/>
            <a:ext cx="6245227" cy="170021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Движение – это жизнь!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232" b="18346"/>
          <a:stretch/>
        </p:blipFill>
        <p:spPr>
          <a:xfrm>
            <a:off x="1328738" y="2395976"/>
            <a:ext cx="5300662" cy="3395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538" y="142876"/>
            <a:ext cx="43148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5659439" cy="175259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Интересные факты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666999"/>
            <a:ext cx="5873753" cy="4191001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Минимальная норма количества шагов за день для человека – 10 000 шагов. А мы в день не делаем и половины. 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Для того чтобы сохранить баланс двигательной активности, школьник должен ежедневно делать 23-30 тыс. шагов. 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2909886"/>
            <a:ext cx="4743450" cy="3705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825" y="0"/>
            <a:ext cx="4448175" cy="33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257175"/>
            <a:ext cx="6916741" cy="11858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Правильное питание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Зелень, овощи и фрукты –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полезные продукты. 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497" y="3282411"/>
            <a:ext cx="5376825" cy="3575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910" y="130254"/>
            <a:ext cx="3362325" cy="30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385764"/>
            <a:ext cx="4673602" cy="174307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Закаливание 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337" y="1968214"/>
            <a:ext cx="3810000" cy="487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8839"/>
            <a:ext cx="4991099" cy="3665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571" y="2380"/>
            <a:ext cx="2714429" cy="25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685801"/>
            <a:ext cx="5187951" cy="115728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Отдыхайте на здоровье!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263" y="3176"/>
            <a:ext cx="5519738" cy="3679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62" y="3100387"/>
            <a:ext cx="5715000" cy="3629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300" y="3232654"/>
            <a:ext cx="3568700" cy="36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348</TotalTime>
  <Words>2417</Words>
  <Application>Microsoft Office PowerPoint</Application>
  <PresentationFormat>Произвольный</PresentationFormat>
  <Paragraphs>233</Paragraphs>
  <Slides>26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Параллакс</vt:lpstr>
      <vt:lpstr>Я выбираю здоровье</vt:lpstr>
      <vt:lpstr>Здоровье –  важнейшая ценность человеческой жизни</vt:lpstr>
      <vt:lpstr>Христиан Иоганн Генрих Гейне</vt:lpstr>
      <vt:lpstr>Условия здоровья</vt:lpstr>
      <vt:lpstr>Движение – это жизнь!</vt:lpstr>
      <vt:lpstr>Интересные факты</vt:lpstr>
      <vt:lpstr>Правильное питание</vt:lpstr>
      <vt:lpstr>Закаливание </vt:lpstr>
      <vt:lpstr>Отдыхайте на здоровье!</vt:lpstr>
      <vt:lpstr>Наш обычный день</vt:lpstr>
      <vt:lpstr>Ё – моё!</vt:lpstr>
      <vt:lpstr>Наш обычный день</vt:lpstr>
      <vt:lpstr>Презентация PowerPoint</vt:lpstr>
      <vt:lpstr>Интересные факты</vt:lpstr>
      <vt:lpstr>Наш обычный день</vt:lpstr>
      <vt:lpstr>Презентация PowerPoint</vt:lpstr>
      <vt:lpstr>Омар Хайям</vt:lpstr>
      <vt:lpstr>Эталон олимпийского чемпиона Юрий Петрович Власов</vt:lpstr>
      <vt:lpstr>Презентация PowerPoint</vt:lpstr>
      <vt:lpstr>Мы ведем здоровый образ жизни</vt:lpstr>
      <vt:lpstr>Мы ведем здоровый образ жизни</vt:lpstr>
      <vt:lpstr>Мы ведем здоровый образ жизни</vt:lpstr>
      <vt:lpstr>Мы ведем здоровый образ жизни</vt:lpstr>
      <vt:lpstr>Мы ведем здоровый образ жизни</vt:lpstr>
      <vt:lpstr>Мы ведем здоровый образ жизни</vt:lpstr>
      <vt:lpstr>Мы выбираем жизнь!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</dc:creator>
  <cp:lastModifiedBy>Альбина</cp:lastModifiedBy>
  <cp:revision>32</cp:revision>
  <dcterms:created xsi:type="dcterms:W3CDTF">2014-04-24T14:24:07Z</dcterms:created>
  <dcterms:modified xsi:type="dcterms:W3CDTF">2016-11-08T07:33:44Z</dcterms:modified>
</cp:coreProperties>
</file>