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2" r:id="rId15"/>
    <p:sldId id="273" r:id="rId16"/>
    <p:sldId id="274" r:id="rId17"/>
    <p:sldId id="268" r:id="rId18"/>
    <p:sldId id="270" r:id="rId19"/>
    <p:sldId id="271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CD29A-7898-48EC-9677-1E1D2C07613A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B04C5-2A6B-497F-9BBF-7250CA738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926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B04C5-2A6B-497F-9BBF-7250CA7387F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79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DC48-43F3-46C3-8FDB-A5DC0BA3DD7F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BECCE-118D-48B7-8260-90F0A61FE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22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DC48-43F3-46C3-8FDB-A5DC0BA3DD7F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BECCE-118D-48B7-8260-90F0A61FE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132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DC48-43F3-46C3-8FDB-A5DC0BA3DD7F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BECCE-118D-48B7-8260-90F0A61FE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DC48-43F3-46C3-8FDB-A5DC0BA3DD7F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BECCE-118D-48B7-8260-90F0A61FE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208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DC48-43F3-46C3-8FDB-A5DC0BA3DD7F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BECCE-118D-48B7-8260-90F0A61FE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855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DC48-43F3-46C3-8FDB-A5DC0BA3DD7F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BECCE-118D-48B7-8260-90F0A61FE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48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DC48-43F3-46C3-8FDB-A5DC0BA3DD7F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BECCE-118D-48B7-8260-90F0A61FE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25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DC48-43F3-46C3-8FDB-A5DC0BA3DD7F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BECCE-118D-48B7-8260-90F0A61FE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678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DC48-43F3-46C3-8FDB-A5DC0BA3DD7F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BECCE-118D-48B7-8260-90F0A61FE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437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DC48-43F3-46C3-8FDB-A5DC0BA3DD7F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BECCE-118D-48B7-8260-90F0A61FE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713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DC48-43F3-46C3-8FDB-A5DC0BA3DD7F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BECCE-118D-48B7-8260-90F0A61FE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312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DDC48-43F3-46C3-8FDB-A5DC0BA3DD7F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BECCE-118D-48B7-8260-90F0A61FE7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86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130425"/>
            <a:ext cx="8640960" cy="1082551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Презентация по теме «Кто в воде живет?»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3573016"/>
            <a:ext cx="5040560" cy="2065784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/>
              <a:t>Выполнила воспитатель 2-ой младшей группы дс№466 </a:t>
            </a:r>
            <a:endParaRPr lang="ru-RU" sz="2800" dirty="0" smtClean="0"/>
          </a:p>
          <a:p>
            <a:pPr algn="r"/>
            <a:r>
              <a:rPr lang="ru-RU" sz="2800" dirty="0" smtClean="0"/>
              <a:t>г. Новосибирска</a:t>
            </a:r>
            <a:endParaRPr lang="ru-RU" sz="2800" dirty="0" smtClean="0"/>
          </a:p>
          <a:p>
            <a:pPr algn="r"/>
            <a:r>
              <a:rPr lang="ru-RU" sz="2800" dirty="0" smtClean="0"/>
              <a:t>Соловьева Л.В.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73946"/>
            <a:ext cx="360040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591070"/>
            <a:ext cx="79928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Ручейные строители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507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29635" cy="656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92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482600"/>
            <a:ext cx="7950200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501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Сначала он спрятал в домике мягкое брюшко, затем лапки, а вместо двери вход закрыла его собственная твердая голова. 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25795"/>
            <a:ext cx="7578551" cy="568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57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Закончив строительство, ручейник огляделся. Вокруг него было ещё много похожих домиков, но вот собирали их ручейники из разных материалов: кусочков листиков, травинок, веточек, мелких ракушек и камушков. И каждый домик на шести ножках стоит. Очень удобно: можно с домиком гулять! Стали ручейники жить рядом друг с другом одной деревенькой. </a:t>
            </a:r>
          </a:p>
          <a:p>
            <a:endParaRPr lang="ru-RU" sz="2400" dirty="0"/>
          </a:p>
          <a:p>
            <a:endParaRPr lang="ru-RU" sz="2400" dirty="0" smtClean="0"/>
          </a:p>
          <a:p>
            <a:r>
              <a:rPr lang="ru-RU" sz="2400" dirty="0" smtClean="0"/>
              <a:t>        На обед ели листья водных растений, росли и надстраивали свои домики.</a:t>
            </a:r>
          </a:p>
          <a:p>
            <a:r>
              <a:rPr lang="ru-RU" sz="2400" dirty="0" smtClean="0"/>
              <a:t>     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7332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85703"/>
            <a:ext cx="8844285" cy="565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15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14313"/>
            <a:ext cx="8577263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6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492125"/>
            <a:ext cx="782796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77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928992" cy="536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8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582341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Как ни старался ручейник, скоро в домике-трубочке стало тесно. Пришлось бросить любимый домик и отправиться в путешествие на берег, ведь в воде без защиты его съест рыба.  Как только выбрался ручейник на берег, случилось волшебство: появились у него четыре крылышка и стал он похож на бабочку.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836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20650"/>
            <a:ext cx="8151813" cy="662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62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0" dirty="0" smtClean="0">
                <a:solidFill>
                  <a:srgbClr val="000000"/>
                </a:solidFill>
                <a:effectLst/>
                <a:latin typeface="Times New Roman, serif"/>
              </a:rPr>
              <a:t>Цель: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"/>
              </a:rPr>
              <a:t/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Arial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836712"/>
            <a:ext cx="8147248" cy="5289451"/>
          </a:xfrm>
        </p:spPr>
        <p:txBody>
          <a:bodyPr>
            <a:normAutofit/>
          </a:bodyPr>
          <a:lstStyle/>
          <a:p>
            <a:endParaRPr lang="ru-RU" b="0" i="0" dirty="0" smtClean="0">
              <a:solidFill>
                <a:srgbClr val="000000"/>
              </a:solidFill>
              <a:effectLst/>
              <a:latin typeface="Times New Roman, serif"/>
            </a:endParaRPr>
          </a:p>
          <a:p>
            <a:endParaRPr lang="ru-RU" dirty="0">
              <a:solidFill>
                <a:srgbClr val="000000"/>
              </a:solidFill>
              <a:latin typeface="Times New Roman, serif"/>
            </a:endParaRP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Times New Roman, serif"/>
              </a:rPr>
              <a:t>Познакомить детей с насекомым ручейником как представителем водной экосистемы (его внешним видом, этапами развития)</a:t>
            </a:r>
          </a:p>
          <a:p>
            <a:endParaRPr lang="ru-RU" b="0" i="0" dirty="0" smtClean="0">
              <a:solidFill>
                <a:srgbClr val="000000"/>
              </a:solidFill>
              <a:effectLst/>
              <a:latin typeface="Times New Roman, serif"/>
            </a:endParaRPr>
          </a:p>
          <a:p>
            <a:endParaRPr lang="ru-RU" dirty="0">
              <a:solidFill>
                <a:srgbClr val="000000"/>
              </a:solidFill>
              <a:latin typeface="Times New Roman, serif"/>
            </a:endParaRPr>
          </a:p>
        </p:txBody>
      </p:sp>
    </p:spTree>
    <p:extLst>
      <p:ext uri="{BB962C8B-B14F-4D97-AF65-F5344CB8AC3E}">
        <p14:creationId xmlns:p14="http://schemas.microsoft.com/office/powerpoint/2010/main" val="25981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Вот только скучает он по своему оставленному домику. Поэтому все ручейники держат свои прозрачные тонкие крылья «домиком».</a:t>
            </a:r>
            <a:endParaRPr lang="ru-RU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77" y="1316961"/>
            <a:ext cx="7849499" cy="522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86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829449" cy="587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88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877672" cy="115212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Но одному ручейнику так понравилось строить домики, что устроился он на работу и изготавливает теперь украшения для женщин необыкновенной красоты.</a:t>
            </a:r>
            <a:endParaRPr lang="ru-RU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25337"/>
            <a:ext cx="8950967" cy="347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98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7"/>
            <a:ext cx="8870337" cy="3168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85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, serif"/>
              </a:rPr>
              <a:t>Способствовать накоплению ребенком ярких впечатлений о природе.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Times New Roman, serif"/>
              </a:rPr>
              <a:t>Развивать эмоциональную отзывчивость и разнообразие пережи­ваний детей в процессе общения с природой: доброжелательность, любование красотой природы, любопытство при встрече с объектами, удивление, сопереживание, сочувствие.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484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Экологическое воспитание- это умение видеть в окружающей среде чудо жизни во всех её проявлениях и взаимосвязях. </a:t>
            </a:r>
            <a:r>
              <a:rPr lang="ru-RU" dirty="0"/>
              <a:t>И начинать экологическое воспитание надо с дошкольного возраста, так как в это время приобретенные знания могут в дальнейшем преобразоваться в прочные убеждения.</a:t>
            </a:r>
          </a:p>
        </p:txBody>
      </p:sp>
    </p:spTree>
    <p:extLst>
      <p:ext uri="{BB962C8B-B14F-4D97-AF65-F5344CB8AC3E}">
        <p14:creationId xmlns:p14="http://schemas.microsoft.com/office/powerpoint/2010/main" val="332644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76672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ea typeface="Calibri"/>
                <a:cs typeface="Times New Roman"/>
              </a:rPr>
              <a:t>Однажды в </a:t>
            </a:r>
            <a:r>
              <a:rPr lang="ru-RU" sz="3200" dirty="0" smtClean="0">
                <a:ea typeface="Calibri"/>
                <a:cs typeface="Times New Roman"/>
              </a:rPr>
              <a:t>одной маленькой, но очень чистой речке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37021"/>
            <a:ext cx="7825050" cy="520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Zvuki_prirody_6_ZHivaya_reka_vmusice.ne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43.6192" end="395010.92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2594" y="10152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4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928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н</a:t>
            </a:r>
            <a:r>
              <a:rPr lang="ru-RU" sz="3200" dirty="0" smtClean="0"/>
              <a:t>а листике водоросли из крошечного яичка вылупился червячок.</a:t>
            </a:r>
            <a:endParaRPr lang="ru-RU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7"/>
            <a:ext cx="7632848" cy="532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63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7238636" cy="580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1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Увидела его улитка, покачала рожками: </a:t>
            </a:r>
          </a:p>
          <a:p>
            <a:r>
              <a:rPr lang="ru-RU" sz="2400" dirty="0" smtClean="0"/>
              <a:t>- Почему ты ещё без домика? Без него съест тебя рыба!</a:t>
            </a:r>
          </a:p>
          <a:p>
            <a:r>
              <a:rPr lang="ru-RU" sz="2400" dirty="0" smtClean="0"/>
              <a:t>- А где ты взяла себе домик?</a:t>
            </a:r>
          </a:p>
          <a:p>
            <a:r>
              <a:rPr lang="ru-RU" sz="2400" dirty="0" smtClean="0"/>
              <a:t>- Мы, улитки, с домиками рождаемся. А ты – ручейник, твои братья и сестры себе сами домики строят. </a:t>
            </a:r>
            <a:endParaRPr lang="ru-RU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28468"/>
            <a:ext cx="5976664" cy="448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14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9289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- Построю и я!- решил маленький червячок и принялся за работу. </a:t>
            </a:r>
          </a:p>
          <a:p>
            <a:r>
              <a:rPr lang="ru-RU" sz="4000" dirty="0" smtClean="0"/>
              <a:t>     На дне он нашел много мелких камушков, палочек и стал их склеивать своей липкой паутинкой. Получилась у ручейника трубочка: прочная, ровная, красивая, внутри застелил её мягкой шелковой паутинкой. </a:t>
            </a:r>
          </a:p>
          <a:p>
            <a:r>
              <a:rPr lang="ru-RU" sz="4000" dirty="0"/>
              <a:t> </a:t>
            </a:r>
            <a:r>
              <a:rPr lang="ru-RU" sz="4000" dirty="0" smtClean="0"/>
              <a:t>     Пора заселяться.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50848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446</Words>
  <Application>Microsoft Office PowerPoint</Application>
  <PresentationFormat>Экран (4:3)</PresentationFormat>
  <Paragraphs>33</Paragraphs>
  <Slides>23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по теме «Кто в воде живет?»</vt:lpstr>
      <vt:lpstr>Цель: </vt:lpstr>
      <vt:lpstr>Задачи:</vt:lpstr>
      <vt:lpstr>Актуальность.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 одному ручейнику так понравилось строить домики, что устроился он на работу и изготавливает теперь украшения для женщин необыкновенной красоты.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по теме «Кто в воде живет?»</dc:title>
  <dc:creator>HOME</dc:creator>
  <cp:lastModifiedBy>HOME</cp:lastModifiedBy>
  <cp:revision>17</cp:revision>
  <dcterms:created xsi:type="dcterms:W3CDTF">2015-05-13T12:41:47Z</dcterms:created>
  <dcterms:modified xsi:type="dcterms:W3CDTF">2016-11-07T16:34:05Z</dcterms:modified>
</cp:coreProperties>
</file>