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B87C-54BB-478A-9247-B0B866A212E7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DD18-1778-4013-A957-AC9DA53B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19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B87C-54BB-478A-9247-B0B866A212E7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DD18-1778-4013-A957-AC9DA53B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19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B87C-54BB-478A-9247-B0B866A212E7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DD18-1778-4013-A957-AC9DA53B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619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B87C-54BB-478A-9247-B0B866A212E7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DD18-1778-4013-A957-AC9DA53B92C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8215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B87C-54BB-478A-9247-B0B866A212E7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DD18-1778-4013-A957-AC9DA53B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623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B87C-54BB-478A-9247-B0B866A212E7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DD18-1778-4013-A957-AC9DA53B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916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B87C-54BB-478A-9247-B0B866A212E7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DD18-1778-4013-A957-AC9DA53B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445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B87C-54BB-478A-9247-B0B866A212E7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DD18-1778-4013-A957-AC9DA53B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303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B87C-54BB-478A-9247-B0B866A212E7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DD18-1778-4013-A957-AC9DA53B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87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B87C-54BB-478A-9247-B0B866A212E7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DD18-1778-4013-A957-AC9DA53B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87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B87C-54BB-478A-9247-B0B866A212E7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DD18-1778-4013-A957-AC9DA53B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408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B87C-54BB-478A-9247-B0B866A212E7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DD18-1778-4013-A957-AC9DA53B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00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B87C-54BB-478A-9247-B0B866A212E7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DD18-1778-4013-A957-AC9DA53B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55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B87C-54BB-478A-9247-B0B866A212E7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DD18-1778-4013-A957-AC9DA53B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44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B87C-54BB-478A-9247-B0B866A212E7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DD18-1778-4013-A957-AC9DA53B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9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B87C-54BB-478A-9247-B0B866A212E7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DD18-1778-4013-A957-AC9DA53B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80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B87C-54BB-478A-9247-B0B866A212E7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DD18-1778-4013-A957-AC9DA53B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1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700B87C-54BB-478A-9247-B0B866A212E7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4EBDD18-1778-4013-A957-AC9DA53B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953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85237"/>
            <a:ext cx="9144000" cy="23876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Pacific Navy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3566621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its contribution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victory.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0558" y="5916292"/>
            <a:ext cx="4241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Gurkovsky Alex, 10 “B” Form, Gymnasia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№1,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Nakhodka, Primorsky Region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1353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0"/>
            <a:ext cx="4953000" cy="3286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6366" y="115909"/>
            <a:ext cx="66326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Soviet </a:t>
            </a:r>
            <a:r>
              <a:rPr lang="en-US" sz="2800" dirty="0" smtClean="0"/>
              <a:t>Pacific Navy was a great importance for our glorious victory. It has 2 cruisers, 1 leader, 12 destroyers, 78 submarines, 29 patrol ships, 10 mine-layers, 52 minesweepers, 49 cutters - submarine hunters, 204 torpedo cutters, 1618 aircrafts, 43 landing crafts at its </a:t>
            </a:r>
            <a:r>
              <a:rPr lang="en-US" sz="2800" dirty="0" smtClean="0"/>
              <a:t>disposal.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0276"/>
            <a:ext cx="5834130" cy="35777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24282" y="3438659"/>
            <a:ext cx="60401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Undoubtedly, I am proud </a:t>
            </a:r>
            <a:r>
              <a:rPr lang="en-US" sz="2800" dirty="0" smtClean="0"/>
              <a:t>of fearlessness  </a:t>
            </a:r>
            <a:r>
              <a:rPr lang="en-US" sz="2800" dirty="0" smtClean="0"/>
              <a:t>and courage of our fellow countrymen. Nobody will </a:t>
            </a:r>
            <a:r>
              <a:rPr lang="en-US" sz="2800" dirty="0" smtClean="0"/>
              <a:t>deny, </a:t>
            </a:r>
            <a:r>
              <a:rPr lang="en-US" sz="2800" dirty="0" smtClean="0"/>
              <a:t>that Pacific Navy</a:t>
            </a:r>
            <a:r>
              <a:rPr lang="ru-RU" sz="2800" dirty="0" smtClean="0"/>
              <a:t> </a:t>
            </a:r>
            <a:r>
              <a:rPr lang="en-US" sz="2800" dirty="0" smtClean="0"/>
              <a:t>restrained </a:t>
            </a:r>
            <a:r>
              <a:rPr lang="en-US" sz="2800" dirty="0" smtClean="0"/>
              <a:t>Japanese Navy and fought against German Navy in The Black, Baltic and North </a:t>
            </a:r>
            <a:r>
              <a:rPr lang="en-US" sz="2800" dirty="0"/>
              <a:t>seas successfully . </a:t>
            </a:r>
            <a:r>
              <a:rPr lang="en-US" sz="2800" dirty="0" smtClean="0"/>
              <a:t>We remember their unexampled feats.</a:t>
            </a:r>
            <a:r>
              <a:rPr lang="ru-RU" sz="2800" dirty="0" smtClean="0"/>
              <a:t> </a:t>
            </a:r>
            <a:r>
              <a:rPr lang="en-US" sz="2800" dirty="0" smtClean="0"/>
              <a:t> </a:t>
            </a:r>
            <a:r>
              <a:rPr lang="ru-RU" sz="2800" dirty="0" smtClean="0"/>
              <a:t>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8618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898" y="3715555"/>
            <a:ext cx="4825102" cy="31424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107" y="270292"/>
            <a:ext cx="2834827" cy="29368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4248" y="3253890"/>
            <a:ext cx="3618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Vasily</a:t>
            </a:r>
            <a:r>
              <a:rPr lang="en-US" dirty="0" smtClean="0"/>
              <a:t> </a:t>
            </a:r>
            <a:r>
              <a:rPr lang="en-US" dirty="0" err="1" smtClean="0"/>
              <a:t>Grigoryevich</a:t>
            </a:r>
            <a:r>
              <a:rPr lang="en-US" dirty="0" smtClean="0"/>
              <a:t> </a:t>
            </a:r>
            <a:r>
              <a:rPr lang="en-US" dirty="0" err="1" smtClean="0"/>
              <a:t>Zaytsev</a:t>
            </a:r>
            <a:r>
              <a:rPr lang="en-US" dirty="0" smtClean="0"/>
              <a:t> is one of the most famous </a:t>
            </a:r>
            <a:r>
              <a:rPr lang="en-US" dirty="0" smtClean="0"/>
              <a:t>snipers and heroes </a:t>
            </a:r>
            <a:r>
              <a:rPr lang="en-US" dirty="0" smtClean="0"/>
              <a:t>of Stalingrad from Soviet Pacific Naval Infantry. 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962919" y="77109"/>
            <a:ext cx="52803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 only ships in </a:t>
            </a:r>
            <a:r>
              <a:rPr lang="en-US" sz="2800" dirty="0" smtClean="0"/>
              <a:t>the Pacific </a:t>
            </a:r>
            <a:r>
              <a:rPr lang="en-US" sz="2800" dirty="0" smtClean="0"/>
              <a:t>Navy participated in the battles of</a:t>
            </a:r>
            <a:r>
              <a:rPr lang="ru-RU" sz="2800" dirty="0" smtClean="0"/>
              <a:t> </a:t>
            </a:r>
            <a:r>
              <a:rPr lang="en-US" sz="2800" dirty="0" smtClean="0"/>
              <a:t>World War II but also people, who served in Soviet Marines and Navy. Those people struggled against Nazi army in the Battles for Sevastopol, Moscow, Kursk, Stalingrad</a:t>
            </a:r>
            <a:r>
              <a:rPr lang="en-US" sz="2800" dirty="0"/>
              <a:t> </a:t>
            </a:r>
            <a:r>
              <a:rPr lang="en-US" sz="2800" dirty="0" smtClean="0"/>
              <a:t>and some other cities and towns. 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79548" y="4500936"/>
            <a:ext cx="64394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Names of Glorious pacific sailors and marines such as A. A. </a:t>
            </a:r>
            <a:r>
              <a:rPr lang="en-US" sz="2800" dirty="0" err="1" smtClean="0"/>
              <a:t>Lobchenko</a:t>
            </a:r>
            <a:r>
              <a:rPr lang="en-US" sz="2800" dirty="0" smtClean="0"/>
              <a:t>, V. G. </a:t>
            </a:r>
            <a:r>
              <a:rPr lang="en-US" sz="2800" dirty="0" err="1" smtClean="0"/>
              <a:t>Zaitsev</a:t>
            </a:r>
            <a:r>
              <a:rPr lang="en-US" sz="2800" dirty="0" smtClean="0"/>
              <a:t>, M. A. </a:t>
            </a:r>
            <a:r>
              <a:rPr lang="en-US" sz="2800" dirty="0" err="1" smtClean="0"/>
              <a:t>Panikahi</a:t>
            </a:r>
            <a:r>
              <a:rPr lang="en-US" sz="2800" dirty="0" smtClean="0"/>
              <a:t> and I. I. Pontyar  added many bright, unfading pages into the history of  The World War II.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49276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700" y="2331075"/>
            <a:ext cx="6192775" cy="4385257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90471" y="429519"/>
            <a:ext cx="1122930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ru-RU" dirty="0" smtClean="0"/>
              <a:t>-56</a:t>
            </a:r>
            <a:r>
              <a:rPr lang="en-US" dirty="0" smtClean="0"/>
              <a:t> is </a:t>
            </a:r>
            <a:r>
              <a:rPr lang="en-US" dirty="0" smtClean="0"/>
              <a:t>a legendary </a:t>
            </a:r>
            <a:r>
              <a:rPr lang="en-US" dirty="0" smtClean="0"/>
              <a:t>Pacific Navy’s </a:t>
            </a:r>
            <a:r>
              <a:rPr lang="en-US" dirty="0"/>
              <a:t>submarine </a:t>
            </a:r>
            <a:r>
              <a:rPr lang="en-US" dirty="0" smtClean="0"/>
              <a:t>which</a:t>
            </a:r>
            <a:r>
              <a:rPr lang="ru-RU" dirty="0" smtClean="0"/>
              <a:t> </a:t>
            </a:r>
            <a:r>
              <a:rPr lang="en-US" dirty="0" smtClean="0"/>
              <a:t>sank German </a:t>
            </a:r>
            <a:r>
              <a:rPr lang="en-US" dirty="0"/>
              <a:t>ships </a:t>
            </a:r>
            <a:r>
              <a:rPr lang="en-US" dirty="0" smtClean="0"/>
              <a:t>in</a:t>
            </a:r>
            <a:r>
              <a:rPr lang="ru-RU" dirty="0" smtClean="0"/>
              <a:t> </a:t>
            </a:r>
            <a:r>
              <a:rPr lang="en-US" dirty="0" smtClean="0"/>
              <a:t>The Baltic sea.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17476" y="3960447"/>
            <a:ext cx="3013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You </a:t>
            </a:r>
            <a:r>
              <a:rPr lang="en-US" sz="2400" dirty="0"/>
              <a:t>can see </a:t>
            </a:r>
            <a:r>
              <a:rPr lang="en-US" sz="2400" dirty="0" smtClean="0"/>
              <a:t>this </a:t>
            </a:r>
            <a:r>
              <a:rPr lang="en-US" sz="2400" dirty="0" smtClean="0"/>
              <a:t>famous Memorial to submarine </a:t>
            </a:r>
            <a:r>
              <a:rPr lang="en-US" sz="2400" dirty="0" smtClean="0"/>
              <a:t>S-56  </a:t>
            </a:r>
            <a:r>
              <a:rPr lang="en-US" sz="2400" dirty="0" smtClean="0"/>
              <a:t>on </a:t>
            </a:r>
            <a:r>
              <a:rPr lang="en-US" sz="2400" dirty="0" err="1" smtClean="0"/>
              <a:t>Karabelnaya</a:t>
            </a:r>
            <a:r>
              <a:rPr lang="en-US" sz="2400" dirty="0" smtClean="0"/>
              <a:t> </a:t>
            </a:r>
            <a:r>
              <a:rPr lang="en-US" sz="2400" dirty="0" err="1" smtClean="0"/>
              <a:t>Naberezhnaya</a:t>
            </a:r>
            <a:r>
              <a:rPr lang="en-US" sz="2400" dirty="0" smtClean="0"/>
              <a:t> </a:t>
            </a:r>
            <a:r>
              <a:rPr lang="en-US" sz="2400" dirty="0"/>
              <a:t>in Vladivostok .</a:t>
            </a:r>
            <a:r>
              <a:rPr lang="en-US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67749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11" y="397024"/>
            <a:ext cx="4523435" cy="29765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74" y="3373604"/>
            <a:ext cx="4513508" cy="32654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07383" y="397024"/>
            <a:ext cx="5881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In </a:t>
            </a:r>
            <a:r>
              <a:rPr lang="en-US" sz="2800" dirty="0" err="1" smtClean="0"/>
              <a:t>honour</a:t>
            </a:r>
            <a:r>
              <a:rPr lang="en-US" sz="2800" dirty="0" smtClean="0"/>
              <a:t> of the veterans of The Pacific Navy I dedicate this </a:t>
            </a:r>
            <a:r>
              <a:rPr lang="en-US" sz="2800" dirty="0" err="1" smtClean="0"/>
              <a:t>synkveyn</a:t>
            </a:r>
            <a:r>
              <a:rPr lang="en-US" sz="2800" dirty="0" smtClean="0"/>
              <a:t>: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988442" y="2007953"/>
            <a:ext cx="70404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Victory</a:t>
            </a:r>
          </a:p>
          <a:p>
            <a:pPr algn="ctr"/>
            <a:r>
              <a:rPr lang="en-US" sz="3200" dirty="0" smtClean="0"/>
              <a:t>Bloody, severe</a:t>
            </a:r>
          </a:p>
          <a:p>
            <a:pPr algn="ctr"/>
            <a:r>
              <a:rPr lang="en-US" sz="3200" dirty="0" smtClean="0"/>
              <a:t>Glorifies, inspires</a:t>
            </a:r>
            <a:r>
              <a:rPr lang="ru-RU" sz="3200" dirty="0" smtClean="0"/>
              <a:t>, </a:t>
            </a:r>
            <a:r>
              <a:rPr lang="en-US" sz="3200" dirty="0" smtClean="0"/>
              <a:t>exalts </a:t>
            </a:r>
          </a:p>
          <a:p>
            <a:pPr algn="ctr"/>
            <a:r>
              <a:rPr lang="en-US" sz="3200" dirty="0" smtClean="0"/>
              <a:t>No one is forgotten, nothing</a:t>
            </a:r>
            <a:r>
              <a:rPr lang="ru-RU" sz="3200" dirty="0" smtClean="0"/>
              <a:t> </a:t>
            </a:r>
            <a:r>
              <a:rPr lang="en-US" sz="3200" dirty="0" smtClean="0"/>
              <a:t>is forgotten</a:t>
            </a:r>
          </a:p>
          <a:p>
            <a:pPr algn="ctr"/>
            <a:r>
              <a:rPr lang="en-US" sz="3200" dirty="0" smtClean="0"/>
              <a:t>Memory. 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43352237"/>
      </p:ext>
    </p:extLst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184</TotalTime>
  <Words>312</Words>
  <Application>Microsoft Office PowerPoint</Application>
  <PresentationFormat>Произвольный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Глубина</vt:lpstr>
      <vt:lpstr>The Pacific Navy</vt:lpstr>
      <vt:lpstr>Презентация PowerPoint</vt:lpstr>
      <vt:lpstr>Презентация PowerPoint</vt:lpstr>
      <vt:lpstr>S-56 is a legendary Pacific Navy’s submarine which sank German ships in The Baltic sea.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Pacific Fleet</dc:title>
  <dc:creator>Groski Andrzej</dc:creator>
  <cp:lastModifiedBy>School</cp:lastModifiedBy>
  <cp:revision>16</cp:revision>
  <dcterms:created xsi:type="dcterms:W3CDTF">2015-04-17T08:37:50Z</dcterms:created>
  <dcterms:modified xsi:type="dcterms:W3CDTF">2016-11-06T06:30:07Z</dcterms:modified>
</cp:coreProperties>
</file>