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2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93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64F6E-78B8-4BB0-B751-C81BAFCCBAC2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4C2C1-95AE-42DC-9E4F-0C6B5E944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4C2C1-95AE-42DC-9E4F-0C6B5E9441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1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4C2C1-95AE-42DC-9E4F-0C6B5E9441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263208" cy="842245"/>
          </a:xfrm>
        </p:spPr>
        <p:txBody>
          <a:bodyPr anchor="t">
            <a:noAutofit/>
          </a:bodyPr>
          <a:lstStyle/>
          <a:p>
            <a:pPr algn="ctr"/>
            <a:r>
              <a:rPr lang="ru-RU" sz="4400" dirty="0">
                <a:solidFill>
                  <a:srgbClr val="00B0F0"/>
                </a:solidFill>
              </a:rPr>
              <a:t>«</a:t>
            </a:r>
            <a:r>
              <a:rPr lang="ru-RU" sz="4400" b="1" dirty="0">
                <a:solidFill>
                  <a:srgbClr val="00B0F0"/>
                </a:solidFill>
              </a:rPr>
              <a:t>Корень</a:t>
            </a:r>
            <a:r>
              <a:rPr lang="ru-RU" sz="4400" dirty="0">
                <a:solidFill>
                  <a:srgbClr val="00B0F0"/>
                </a:solidFill>
              </a:rPr>
              <a:t> - главный орган растения»</a:t>
            </a:r>
            <a:endParaRPr lang="ru-RU" sz="44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3.bp.blogspot.com/-NZp1GIhrwN0/UgTG4MfX6mI/AAAAAAAABTI/iHpbG4rCgKE/s1600/roots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r="6435"/>
          <a:stretch>
            <a:fillRect/>
          </a:stretch>
        </p:blipFill>
        <p:spPr bwMode="auto">
          <a:xfrm>
            <a:off x="611560" y="1988840"/>
            <a:ext cx="417646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4499992" y="4149080"/>
            <a:ext cx="4450044" cy="129614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B0F0"/>
                </a:solidFill>
              </a:rPr>
              <a:t>МКОУ </a:t>
            </a:r>
            <a:r>
              <a:rPr lang="ru-RU" sz="2400" dirty="0" err="1" smtClean="0">
                <a:solidFill>
                  <a:srgbClr val="00B0F0"/>
                </a:solidFill>
              </a:rPr>
              <a:t>Песковская</a:t>
            </a:r>
            <a:r>
              <a:rPr lang="ru-RU" sz="2400" dirty="0" smtClean="0">
                <a:solidFill>
                  <a:srgbClr val="00B0F0"/>
                </a:solidFill>
              </a:rPr>
              <a:t> ООШ № </a:t>
            </a:r>
            <a:r>
              <a:rPr lang="ru-RU" sz="4000" dirty="0" smtClean="0">
                <a:solidFill>
                  <a:srgbClr val="00B0F0"/>
                </a:solidFill>
              </a:rPr>
              <a:t>1</a:t>
            </a:r>
          </a:p>
          <a:p>
            <a:pPr algn="r"/>
            <a:r>
              <a:rPr lang="ru-RU" sz="2400" dirty="0" smtClean="0">
                <a:solidFill>
                  <a:srgbClr val="00B0F0"/>
                </a:solidFill>
              </a:rPr>
              <a:t>Учитель биологии Медведев Владимир Николаевич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dirty="0"/>
              <a:t>Вопрос № </a:t>
            </a:r>
            <a:r>
              <a:rPr lang="ru-RU" b="1" dirty="0"/>
              <a:t>5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Главный корень развивается</a:t>
            </a:r>
          </a:p>
          <a:p>
            <a:pPr marL="137160" indent="0">
              <a:buNone/>
            </a:pPr>
            <a:r>
              <a:rPr lang="ru-RU" dirty="0" smtClean="0"/>
              <a:t> а.</a:t>
            </a:r>
            <a:r>
              <a:rPr lang="ru-RU" dirty="0"/>
              <a:t> у двудольных растений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r>
              <a:rPr lang="ru-RU" dirty="0" smtClean="0"/>
              <a:t>б. у </a:t>
            </a:r>
            <a:r>
              <a:rPr lang="ru-RU" dirty="0"/>
              <a:t>водорослей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в.</a:t>
            </a:r>
            <a:r>
              <a:rPr lang="ru-RU" dirty="0"/>
              <a:t> у растений, </a:t>
            </a:r>
            <a:r>
              <a:rPr lang="ru-RU" dirty="0" smtClean="0"/>
              <a:t>размножающихся </a:t>
            </a:r>
            <a:r>
              <a:rPr lang="ru-RU" dirty="0"/>
              <a:t>черенками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г.</a:t>
            </a:r>
            <a:r>
              <a:rPr lang="ru-RU" dirty="0"/>
              <a:t> у однодольных </a:t>
            </a:r>
            <a:r>
              <a:rPr lang="ru-RU" dirty="0" smtClean="0"/>
              <a:t>растений</a:t>
            </a:r>
          </a:p>
          <a:p>
            <a:pPr marL="137160" indent="0">
              <a:buNone/>
            </a:pPr>
            <a:r>
              <a:rPr lang="ru-RU" b="1" dirty="0"/>
              <a:t>Вопрос № </a:t>
            </a:r>
            <a:r>
              <a:rPr lang="ru-RU" b="1" dirty="0"/>
              <a:t>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Главный корень хорошо заметен в корневой </a:t>
            </a:r>
            <a:r>
              <a:rPr lang="ru-RU" dirty="0" smtClean="0"/>
              <a:t>системе</a:t>
            </a:r>
          </a:p>
          <a:p>
            <a:pPr marL="137160" indent="0">
              <a:buNone/>
            </a:pPr>
            <a:r>
              <a:rPr lang="ru-RU" dirty="0" smtClean="0"/>
              <a:t> а. лилии</a:t>
            </a:r>
            <a:br>
              <a:rPr lang="ru-RU" dirty="0" smtClean="0"/>
            </a:br>
            <a:r>
              <a:rPr lang="ru-RU" dirty="0" smtClean="0"/>
              <a:t> б. пшеницы</a:t>
            </a:r>
            <a:br>
              <a:rPr lang="ru-RU" dirty="0" smtClean="0"/>
            </a:br>
            <a:r>
              <a:rPr lang="ru-RU" dirty="0" smtClean="0"/>
              <a:t> г. фасоли</a:t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err="1" smtClean="0"/>
              <a:t>в</a:t>
            </a:r>
            <a:r>
              <a:rPr lang="ru-RU" smtClean="0"/>
              <a:t>. лука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istant-lessons.ru/wp-content/uploads/2012/12/korni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b="11310"/>
          <a:stretch>
            <a:fillRect/>
          </a:stretch>
        </p:blipFill>
        <p:spPr bwMode="auto">
          <a:xfrm>
            <a:off x="1900808" y="2520191"/>
            <a:ext cx="5486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116632"/>
            <a:ext cx="602007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Функции корня:</a:t>
            </a:r>
          </a:p>
          <a:p>
            <a:pPr algn="ctr"/>
            <a:endParaRPr lang="ru-RU" sz="4000" dirty="0" smtClean="0">
              <a:solidFill>
                <a:srgbClr val="00B0F0"/>
              </a:solidFill>
            </a:endParaRPr>
          </a:p>
          <a:p>
            <a:pPr algn="ctr"/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96752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</a:rPr>
              <a:t>1. Минеральное питание растения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6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dic.academic.ru/pictures/wiki/files/75/Koreni-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332656"/>
            <a:ext cx="5688632" cy="93610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2. Закрепление в почве.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011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7200"/>
            <a:ext cx="8219256" cy="7395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 3.Запас питательных веществ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3082" name="Picture 10" descr="http://biology-online.ru/uroki/media/korni-6klass/korni-zapasenie-pitatelnyh-veschestv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 b="152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1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Виды корней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800" dirty="0" smtClean="0"/>
              <a:t>1-главный корень</a:t>
            </a:r>
          </a:p>
          <a:p>
            <a:r>
              <a:rPr lang="ru-RU" sz="2800" dirty="0" smtClean="0"/>
              <a:t>2-придаточные корни</a:t>
            </a:r>
          </a:p>
          <a:p>
            <a:r>
              <a:rPr lang="ru-RU" sz="2800" dirty="0" smtClean="0"/>
              <a:t>3-бокювые корни</a:t>
            </a:r>
          </a:p>
          <a:p>
            <a:endParaRPr lang="ru-RU" dirty="0"/>
          </a:p>
        </p:txBody>
      </p:sp>
      <p:pic>
        <p:nvPicPr>
          <p:cNvPr id="5122" name="Picture 2" descr="http://900igr.net/datai/biologija/Kornevaja-sistema-rastenij/0001-001-Tema-Vidy-kornej-i-tipy-kornevykh-siste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8302" y="273050"/>
            <a:ext cx="3445246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04856" cy="5222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Типы корневых систем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196752"/>
            <a:ext cx="7416824" cy="53035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 Стержневая                   Мочковатая</a:t>
            </a:r>
            <a:endParaRPr lang="ru-RU" sz="3200" dirty="0"/>
          </a:p>
        </p:txBody>
      </p:sp>
      <p:pic>
        <p:nvPicPr>
          <p:cNvPr id="8194" name="Picture 2" descr="http://shag.com.ua/budova-roslini-organi-roslin/25644_html_m241995e2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b="2447"/>
          <a:stretch>
            <a:fillRect/>
          </a:stretch>
        </p:blipFill>
        <p:spPr bwMode="auto">
          <a:xfrm>
            <a:off x="899592" y="1831974"/>
            <a:ext cx="7272808" cy="46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globuss24.ru/web/userfiles/image/doc/hello_html_m5f11143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179512" y="116632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b="1" dirty="0"/>
              <a:t>Вопрос № 1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Воду и минеральные вещества растения получают из почвы</a:t>
            </a:r>
          </a:p>
          <a:p>
            <a:pPr marL="137160" indent="0">
              <a:buNone/>
            </a:pPr>
            <a:r>
              <a:rPr lang="ru-RU" dirty="0" smtClean="0"/>
              <a:t>а. через </a:t>
            </a:r>
            <a:r>
              <a:rPr lang="ru-RU" dirty="0"/>
              <a:t>корни и другие органы, соприкасающиеся с землей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б. через </a:t>
            </a:r>
            <a:r>
              <a:rPr lang="ru-RU" dirty="0"/>
              <a:t>корни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в.</a:t>
            </a:r>
            <a:r>
              <a:rPr lang="ru-RU" dirty="0"/>
              <a:t> через листья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г.</a:t>
            </a:r>
            <a:r>
              <a:rPr lang="ru-RU" dirty="0"/>
              <a:t> </a:t>
            </a:r>
            <a:r>
              <a:rPr lang="ru-RU" dirty="0" smtClean="0"/>
              <a:t>Через корни </a:t>
            </a:r>
            <a:r>
              <a:rPr lang="ru-RU" dirty="0"/>
              <a:t>и нижнюю часть </a:t>
            </a:r>
            <a:r>
              <a:rPr lang="ru-RU" dirty="0" smtClean="0"/>
              <a:t>стебля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b="1" dirty="0"/>
              <a:t>Вопрос № 2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большинства однодольных растений корневая система</a:t>
            </a:r>
          </a:p>
          <a:p>
            <a:pPr marL="137160" indent="0">
              <a:buNone/>
            </a:pPr>
            <a:r>
              <a:rPr lang="ru-RU" dirty="0" smtClean="0"/>
              <a:t>а.</a:t>
            </a:r>
            <a:r>
              <a:rPr lang="ru-RU" dirty="0"/>
              <a:t> смешанного типа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б. стержневая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в.особая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г.</a:t>
            </a:r>
            <a:r>
              <a:rPr lang="ru-RU" dirty="0"/>
              <a:t> мочковатая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8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b="1" dirty="0"/>
              <a:t>Вопрос № </a:t>
            </a:r>
            <a:r>
              <a:rPr lang="ru-RU" b="1" dirty="0"/>
              <a:t>3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Боковые корни развиваются</a:t>
            </a:r>
          </a:p>
          <a:p>
            <a:pPr marL="137160" indent="0">
              <a:buNone/>
            </a:pPr>
            <a:r>
              <a:rPr lang="ru-RU" dirty="0" smtClean="0"/>
              <a:t> а.</a:t>
            </a:r>
            <a:r>
              <a:rPr lang="ru-RU" dirty="0"/>
              <a:t> на всех корнях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б. только </a:t>
            </a:r>
            <a:r>
              <a:rPr lang="ru-RU" dirty="0"/>
              <a:t>на главном </a:t>
            </a:r>
            <a:r>
              <a:rPr lang="ru-RU" dirty="0" smtClean="0"/>
              <a:t>корне</a:t>
            </a:r>
          </a:p>
          <a:p>
            <a:pPr marL="137160" indent="0">
              <a:buNone/>
            </a:pPr>
            <a:r>
              <a:rPr lang="ru-RU" dirty="0" smtClean="0"/>
              <a:t> в. только на придаточных корнях</a:t>
            </a:r>
            <a:br>
              <a:rPr lang="ru-RU" dirty="0" smtClean="0"/>
            </a:br>
            <a:r>
              <a:rPr lang="ru-RU" dirty="0" smtClean="0"/>
              <a:t> г. на главном и придаточном корнях</a:t>
            </a:r>
          </a:p>
          <a:p>
            <a:pPr marL="137160" indent="0">
              <a:buNone/>
            </a:pPr>
            <a:r>
              <a:rPr lang="ru-RU" b="1" dirty="0" smtClean="0"/>
              <a:t>Вопрос </a:t>
            </a:r>
            <a:r>
              <a:rPr lang="ru-RU" b="1" dirty="0"/>
              <a:t>№ </a:t>
            </a:r>
            <a:r>
              <a:rPr lang="ru-RU" b="1" dirty="0" smtClean="0"/>
              <a:t>4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Придаточные корни образуются</a:t>
            </a:r>
          </a:p>
          <a:p>
            <a:pPr marL="137160" indent="0">
              <a:buNone/>
            </a:pPr>
            <a:r>
              <a:rPr lang="ru-RU" dirty="0" smtClean="0"/>
              <a:t> а.</a:t>
            </a:r>
            <a:r>
              <a:rPr lang="ru-RU" dirty="0"/>
              <a:t> только на нижней части </a:t>
            </a:r>
            <a:r>
              <a:rPr lang="ru-RU" dirty="0" smtClean="0"/>
              <a:t>стебля</a:t>
            </a:r>
            <a:br>
              <a:rPr lang="ru-RU" dirty="0" smtClean="0"/>
            </a:br>
            <a:r>
              <a:rPr lang="ru-RU" dirty="0"/>
              <a:t> </a:t>
            </a:r>
            <a:r>
              <a:rPr lang="ru-RU" dirty="0" err="1" smtClean="0"/>
              <a:t>б.только</a:t>
            </a:r>
            <a:r>
              <a:rPr lang="ru-RU" dirty="0" smtClean="0"/>
              <a:t> </a:t>
            </a:r>
            <a:r>
              <a:rPr lang="ru-RU" dirty="0"/>
              <a:t>на главном корне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в.</a:t>
            </a:r>
            <a:r>
              <a:rPr lang="ru-RU" dirty="0"/>
              <a:t> на боковых </a:t>
            </a:r>
            <a:r>
              <a:rPr lang="ru-RU" dirty="0" smtClean="0"/>
              <a:t>корнях</a:t>
            </a:r>
            <a:br>
              <a:rPr lang="ru-RU" dirty="0" smtClean="0"/>
            </a:br>
            <a:r>
              <a:rPr lang="ru-RU" dirty="0" smtClean="0"/>
              <a:t> г.</a:t>
            </a:r>
            <a:r>
              <a:rPr lang="ru-RU" dirty="0"/>
              <a:t> как на стебле, так и на листьях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58</Words>
  <Application>Microsoft Office PowerPoint</Application>
  <PresentationFormat>Экран (4:3)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«Корень - главный орган растения»</vt:lpstr>
      <vt:lpstr>Презентация PowerPoint</vt:lpstr>
      <vt:lpstr>Презентация PowerPoint</vt:lpstr>
      <vt:lpstr> 3.Запас питательных веществ</vt:lpstr>
      <vt:lpstr>Виды корней</vt:lpstr>
      <vt:lpstr>Типы корневых систем</vt:lpstr>
      <vt:lpstr>Презентация PowerPoint</vt:lpstr>
      <vt:lpstr>Тест: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«Корень - главный орган растения»</dc:title>
  <dc:creator>User</dc:creator>
  <cp:lastModifiedBy>User</cp:lastModifiedBy>
  <cp:revision>15</cp:revision>
  <dcterms:created xsi:type="dcterms:W3CDTF">2016-10-24T09:15:36Z</dcterms:created>
  <dcterms:modified xsi:type="dcterms:W3CDTF">2016-10-29T20:00:31Z</dcterms:modified>
</cp:coreProperties>
</file>