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971600" y="1628800"/>
            <a:ext cx="6912768" cy="38164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РЕЖИМ ДВИГАТЕЛЬНОЙ АКТИВНОСТИ И РАБОТОСПОСОБНОСТИ ДЕТЕЙ ДОШКОЛЬНОГО ВОЗРАСТА.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980728"/>
            <a:ext cx="5486400" cy="4896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детей I младшей группы двигательная активность – необходимое условие разностороннего развития ребенка. Основу двигательного режима составляет самостоятельная деятельность детей этого возраста.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3-4 лет имеют определенный двигательный опыт. Умеют выполнять некоторые сложные движения, такие как прыжки, бег. Доступны и понятны некоторые элементы техники основных движений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908720"/>
            <a:ext cx="5486400" cy="50405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пятилетнем возрасте наиболее существенна разница в показателях ДА между мальчиками и девочками во время самостоятельной деятельности, что обусловлено разным содержанием их игровой деятельности. У мальчиков преобладают игры подвижного характера (футбол). Девочки предпочитают игры спокойного характера с преобладанием статистических поз (сюжетно-ролевые игры: «Семья», «Больница» и т.д.).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908720"/>
            <a:ext cx="5486400" cy="4896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6-летнем возрасте стирается резкая грань в содержании самостоятельной деятельности мальчиков и девочек, ярко выраженная у пятилетних детей. Шестилетки самостоятельно объединяются небольшими группами и вместе выполняют те или иные упражнения, такие как бросание мяча в кольцо, ходьба по бревну, прыжки через веревку и другие. В этих упражнениях участвуют как мальчики, так и девочки.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836712"/>
            <a:ext cx="5486400" cy="489654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теплое время года дети любят игры с мячом, обручем, скакалкой. В этом возрасте у детей появляется самоконтроль и самооценка своих движений при выполнении тех или иных упражнений. Дети 7 лет часто самостоятельно упражняются в движениях, многократно повторяя упражнения, стремятся добиться хорошего результата. Можно нередко видеть, как девочки учат мальчиков прыгать через скакалку разными способами, а мальчики обучают девочек езде на велосипеде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052736"/>
            <a:ext cx="5486400" cy="42484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детей семилетнего возраста, обладающих более высокими двигательными возможностями по сравнению в предыдущей возрастной группой, показатели ДА увеличиваются за счет обогащения самостоятельной деятельности разнообразными играми и физическими упражнениями. Как у мальчиков, так и у девочек проявляется достаточно устойчивый интерес к одним и тем же спортивным играм и упражнениям. В зимнее время года большим успехом у них подуются такие спортивные упражнения, как катание на санках, скольжение по ледяным дорожкам, ходьба на лыжах.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92696"/>
            <a:ext cx="5486400" cy="5479504"/>
          </a:xfrm>
        </p:spPr>
        <p:txBody>
          <a:bodyPr/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ПОМНИТЕ!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Мозг ребёнка получает питание и кислород , именно когда ребёнок двигается.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Двигательная активность способствует 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1.Повышению устойчивости организма к различным заболеваниям 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Росту физической работоспособности.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Нормализации деятельности отдельных органов и функциональных систем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Появлению положительных эмоций , способствующих укреплению психического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1916832"/>
            <a:ext cx="5442992" cy="316835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616" y="1124744"/>
            <a:ext cx="7200800" cy="417646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незапамятных времен люди мечтают о долголетии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Одно из этих замечательных средств физическая культура и спорт. Они являются могучим оружием в борьбе за здоровье и долголетие. Искусство  долго жить состоит, прежде всего в том, чтобы научится с детства следить за своим здоровьем.  Большое количество движений требуется растущему организму. Неподвижность для маленьких детей утомительна, она приводит к замедлению роста, задержке умственного развития и снижению сопротивляемости организма к заболеваниям. В огромном количестве движений ребенка проявляется естественное стремление к физическому и психическому совершенствованию. Разнообразная мышечная деятельность благотворно сказывается на физиологических функциях всего организма, помогает приспосабливаться к различным условиям внешней среды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908720"/>
            <a:ext cx="5616624" cy="496855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Организационными формами физической культуры в детском саду являются: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Физкультурно-оздоровительные мероприятия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режиме дня детского сада: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утренняя гимнастика,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подвижные игры,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спортивные упражнения на прогулке,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физкультминутки,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прогулки за пределами участка,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физкультурные праздники и развлечения,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индивидуальная работа.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268760"/>
            <a:ext cx="5486400" cy="42484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Двигательная активность – это естественная потребность в движении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Она зависит: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пола ребенка; 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от времени суток;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от времени года;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268760"/>
            <a:ext cx="5948064" cy="475252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Утром целесообразно планировать двигательную деятельность, знакомую по содержанию, в зависимости от интересов и потребности детей. Если занятия связаны с длительной статистической позой (математика, развитие речи,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изодеятельность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то утром планируются игры средней и даже большой подвижности.  Физкультминутки – их назначение предупредить и снять умственное утомление, напряжение однообразным статистическим положением тела, для поддержки внимания. Если есть физкультурные или музыкальные занятия, то планируют более спокойную двигательную деятельность. 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1124744"/>
            <a:ext cx="7128792" cy="41764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Утром обязательно нужно проводить индивидуальную работу с детьми, независимо от уровня их физического развития, а также индивидуальную работу с детьми, которые имеют различные отклонение: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осанке: самое простое – хождение с книжкой (кольцом) на голове – игра «Не урони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Потягушечки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и др.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плоскостопии: для укрепления стопы – захватывать пальцами ног мелкие предметы (палочки, карандаши, камешки, платочки); прокатывать стопой – мячей разных размеров, палочек, хождение по  ребристым дорожках и др.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нервной системе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«Ладушки»,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Море волнуется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и др.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124744"/>
            <a:ext cx="5486400" cy="475252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Прогулка организуется дважды утром и вечером. Прогулка – благоприятное время для проведения индивидуальной работы с детьми и организации самостоятельной двигательной активности.  Перед прогулкой важно поинтересоваться у детей, в какие игры они хотели бы поиграть, и создать необходимые условия для игр детей. На прогулке предлагаем планировать одну подвижную игру, общую для всех детей и 2-3 игры с подгруппами детей, упражнения для индивидуальной работы. Материал подбирается в соответствии с основными движениями, включенными в физкультурное занятие,  для закрепления двигательного навыка или проводится несложные игры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1052736"/>
            <a:ext cx="6048672" cy="468052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 одной игры 7-15 минут (в зависимости от возраста и состояния ребенка). На прогулке так же планируются спортивные игры (зимой хоккей, весной, летом осенью – футбол, баскетбол, настольный теннис, городки) и спортивные упражнения (зимой – катание на санках, скольжение по ледяным дорожкам, ходьба на лыжах; весной, летом, осенью – катание на велосипеде, самокате.)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229338902_0lik_ru_zimniai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980728"/>
            <a:ext cx="6120680" cy="489654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Вечером перед уходом детей планировать спокойную двигательную деятельность – малоподвижные игры, дыхательные упражнения, упражнения на расслабление и напряжение,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пальчиковую гимнастику. Чтобы развить устойчивый интерес детей к здоровому образу жизни, нужно привлекать родителей побуждать их к совместным занятиям с детьми. Необходимо давать задания на дом, организовывать совместные мероприятия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626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Надежда!</dc:creator>
  <cp:lastModifiedBy>Надежда!</cp:lastModifiedBy>
  <cp:revision>6</cp:revision>
  <dcterms:created xsi:type="dcterms:W3CDTF">2014-11-18T14:48:27Z</dcterms:created>
  <dcterms:modified xsi:type="dcterms:W3CDTF">2014-11-18T15:46:40Z</dcterms:modified>
</cp:coreProperties>
</file>