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3429000"/>
            <a:ext cx="5940152" cy="309634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/>
              <a:t>Автор:     обучающаяся   4  «Г»    класса </a:t>
            </a:r>
            <a:r>
              <a:rPr lang="en-US" sz="1800" b="1" dirty="0" smtClean="0"/>
              <a:t>  </a:t>
            </a:r>
            <a:r>
              <a:rPr lang="ru-RU" sz="1800" b="1" dirty="0" err="1" smtClean="0"/>
              <a:t>Фасалова</a:t>
            </a:r>
            <a:r>
              <a:rPr lang="ru-RU" sz="1800" b="1" dirty="0" smtClean="0"/>
              <a:t>   Мария « Гимназии   № 26 »,     г. Миасса,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/>
              <a:t>Учитель     английского      языка: Третьякова     Полина  Сергеевна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/>
              <a:t>Место    выполнения    работы: Челябинская    область , г.Миасс,    МАОУ « Гимназия   №  26 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 </a:t>
            </a:r>
            <a:endParaRPr lang="ru-RU" sz="2000" dirty="0"/>
          </a:p>
        </p:txBody>
      </p:sp>
      <p:pic>
        <p:nvPicPr>
          <p:cNvPr id="4" name="Picture 2" descr="D:\Рабочий стол\5910be5fed5172f4d747b31262b069c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256584" cy="1988840"/>
          </a:xfrm>
          <a:prstGeom prst="rect">
            <a:avLst/>
          </a:prstGeom>
          <a:noFill/>
        </p:spPr>
      </p:pic>
      <p:pic>
        <p:nvPicPr>
          <p:cNvPr id="7" name="Рисунок 6" descr="https://avatars.mds.yandex.net/get-mpic/1539743/img_id5647550716893674584.jpeg/ori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30243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thumbs.dreamstime.com/b/colorful-english-word-cube-white-paper-background-english-la-language-learning-concept-895674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373216"/>
            <a:ext cx="7632848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wWv9MCV1EPddBN_SDyyRJcF07dIpWwhPCw_X1jTTlqlH7poqPKi1Ki9BCxvT7PCTPoGGPZ7NC9ofugWCOLd_WvN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396536" cy="67413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avatars.mds.yandex.net/i?id=84c256af1819a6dc6f684eb260f8a00f_sr-4387671-images-thumbs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sun9-38.userapi.com/impf/z_sG110G_8la41cg9gqk0hovhTfl9xPAe286EQ/lu0rfPi3mBU.jpg?size=1920x768&amp;quality=95&amp;crop=145,0,1250,499&amp;sign=c568870def7b6607052055b8cea30673&amp;type=cover_grou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6328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41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Пользователь Windows</cp:lastModifiedBy>
  <cp:revision>3</cp:revision>
  <dcterms:created xsi:type="dcterms:W3CDTF">2026-05-25T18:26:18Z</dcterms:created>
  <dcterms:modified xsi:type="dcterms:W3CDTF">2026-05-25T19:38:32Z</dcterms:modified>
</cp:coreProperties>
</file>