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429000"/>
            <a:ext cx="5940152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Автор:     обучающаяся   4  «Г»    класса  Толмачёва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Дарья    « Гимназии   № 26 »,     г. Миасса,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Учитель     английского      языка: Третьякова     Полина  Сергеевна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Место    выполнения    работы: Челябинская    область , г.Миасс,    МАОУ « Гимназия   №  26 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1988840"/>
          </a:xfrm>
          <a:prstGeom prst="rect">
            <a:avLst/>
          </a:prstGeom>
          <a:noFill/>
        </p:spPr>
      </p:pic>
      <p:pic>
        <p:nvPicPr>
          <p:cNvPr id="9" name="Рисунок 8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952328" cy="31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236536"/>
            <a:ext cx="4788297" cy="162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рисунки\PlvE2Dc5h9ap-074EFINJZCA318DpyuRdl9YmgksWLl49iioQaQ_oW2ZHn71Myro2FuRmXI7jWzoSfVg-_KcXJc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2</cp:revision>
  <dcterms:created xsi:type="dcterms:W3CDTF">2026-05-18T17:20:07Z</dcterms:created>
  <dcterms:modified xsi:type="dcterms:W3CDTF">2026-05-19T17:48:12Z</dcterms:modified>
</cp:coreProperties>
</file>