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03848" y="3429000"/>
            <a:ext cx="5940152" cy="309634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Автор:     обучающаяся   4  «Г»    класса  Назарова  Татьяна  « Гимназии   № 26 »,     г. Миасса,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Учитель     английского      языка: Третьякова     Полина  Сергеевна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b="1" dirty="0" smtClean="0"/>
              <a:t>Место    выполнения    работы: Челябинская    область , г.Миасс,    МАОУ « Гимназия   №  26 »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b="1" dirty="0" smtClean="0"/>
              <a:t> </a:t>
            </a:r>
            <a:endParaRPr lang="ru-RU" sz="2000" dirty="0"/>
          </a:p>
        </p:txBody>
      </p:sp>
      <p:pic>
        <p:nvPicPr>
          <p:cNvPr id="4" name="Picture 2" descr="D:\Рабочий стол\5910be5fed5172f4d747b31262b069c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0"/>
            <a:ext cx="5256584" cy="1988840"/>
          </a:xfrm>
          <a:prstGeom prst="rect">
            <a:avLst/>
          </a:prstGeom>
          <a:noFill/>
        </p:spPr>
      </p:pic>
      <p:pic>
        <p:nvPicPr>
          <p:cNvPr id="9" name="Содержимое 3" descr="https://avatars.mds.yandex.net/i?id=b9944c64bda576fb2233c24b2a0ae4d96c254884-5325461-images-thumbs&amp;n=13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36912"/>
            <a:ext cx="2862064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s://i.pinimg.com/736x/75/f3/05/75f305211fec489a3bce8d7bd18efa9f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5301208"/>
            <a:ext cx="3384376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D:\Рабочий стол\ZAR5eqVlWb31DHxoj0IgYz0zjY_OuiUvGla_6jCduFH3Ky5R3SK2AOszpuxITg0ebrfywFgezkbLYoHSaKirjMfB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036496" cy="6381328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D:\Рабочий стол\рисунки\K9uCyiOz20S-3Dm8K6zZ1jCkxYjRfYUDGAFGaJr4c0RcJ3ebqBIhhNjjDJI_9l6oMYS0Tt4TaJdiJRugbiBFOEq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036496" cy="710140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D:\Рабочий стол\ELZ1NPNzHJTCIsylCUVjtEq7xhFY11htpVEyvQTFLRPlHhBf0BXpkq-3eGTkT2a-nMk19WYEMKwX54ZUyUy02VXV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8532440" cy="5577681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Экран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Пользователь Windows</cp:lastModifiedBy>
  <cp:revision>2</cp:revision>
  <dcterms:created xsi:type="dcterms:W3CDTF">2026-05-18T17:19:51Z</dcterms:created>
  <dcterms:modified xsi:type="dcterms:W3CDTF">2026-05-19T17:48:37Z</dcterms:modified>
</cp:coreProperties>
</file>