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03848" y="3429000"/>
            <a:ext cx="5940152" cy="309634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Автор:     обучающийся   4  «Г»    класса    Князев   Ярослав  « Гимназии   № 26 »,     г. Миасса,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Учитель     английского      языка: Третьякова     Полина  Сергеевна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Место    выполнения    работы: Челябинская    область , г.Миасс,    МАОУ « Гимназия   №  26 »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 smtClean="0"/>
              <a:t> </a:t>
            </a:r>
            <a:endParaRPr lang="ru-RU" sz="2000" dirty="0"/>
          </a:p>
        </p:txBody>
      </p:sp>
      <p:pic>
        <p:nvPicPr>
          <p:cNvPr id="4" name="Picture 2" descr="D:\Рабочий стол\5910be5fed5172f4d747b31262b069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0"/>
            <a:ext cx="5256584" cy="1988840"/>
          </a:xfrm>
          <a:prstGeom prst="rect">
            <a:avLst/>
          </a:prstGeom>
          <a:noFill/>
        </p:spPr>
      </p:pic>
      <p:pic>
        <p:nvPicPr>
          <p:cNvPr id="7" name="Рисунок 6" descr="Picture background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88840"/>
            <a:ext cx="269979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Содержимое 3" descr="Picture background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5129808"/>
            <a:ext cx="741682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avatars.mds.yandex.net/i?id=0820545d30a250e00ffbcf88cf4c8b14_l-8172990-images-thumbs&amp;n=1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D:\Рабочий стол\рисунки\0yfnNlWTpy1LaTDX0wAV6iL2JcPD2UdQ0lTdxvQ47thwvvYDM2R6sV2ozG1S9JXGfZb56etL5hHDAgfoUUVMDt6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252520" cy="7317432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avatars.mds.yandex.net/get-altay/1975185/2a0000017006b07a47271e87f78d807c1e8d/S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4000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Пользователь Windows</cp:lastModifiedBy>
  <cp:revision>2</cp:revision>
  <dcterms:created xsi:type="dcterms:W3CDTF">2026-05-18T17:18:23Z</dcterms:created>
  <dcterms:modified xsi:type="dcterms:W3CDTF">2026-05-19T17:48:52Z</dcterms:modified>
</cp:coreProperties>
</file>