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8" r:id="rId3"/>
    <p:sldId id="257" r:id="rId4"/>
    <p:sldId id="261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85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18.05.2026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18.05.2026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18.05.2026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03848" y="3429000"/>
            <a:ext cx="5940152" cy="3096344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1800" b="1" dirty="0" smtClean="0"/>
              <a:t>Автор   обучающийся     4«В</a:t>
            </a:r>
            <a:r>
              <a:rPr lang="ru-RU" sz="1800" b="1" dirty="0" smtClean="0"/>
              <a:t>»    класса </a:t>
            </a:r>
            <a:r>
              <a:rPr lang="ru-RU" sz="1800" b="1" dirty="0" smtClean="0"/>
              <a:t>  Захарченко  Андрей     « </a:t>
            </a:r>
            <a:r>
              <a:rPr lang="ru-RU" sz="1800" b="1" dirty="0" smtClean="0"/>
              <a:t>Гимназии   № 26 »,     г. Миасса,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800" b="1" dirty="0" smtClean="0"/>
              <a:t>Учитель     английского      языка: Третьякова     Полина  Сергеевна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800" b="1" dirty="0" smtClean="0"/>
              <a:t>Место    выполнения    работы: Челябинская    область , г.Миасс,    МАОУ « Гимназия   №  26 »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000" b="1" dirty="0" smtClean="0"/>
              <a:t> </a:t>
            </a:r>
            <a:endParaRPr lang="ru-RU" sz="2000" dirty="0"/>
          </a:p>
        </p:txBody>
      </p:sp>
      <p:pic>
        <p:nvPicPr>
          <p:cNvPr id="4" name="Picture 2" descr="D:\Рабочий стол\5910be5fed5172f4d747b31262b069cf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0"/>
            <a:ext cx="5256584" cy="1988840"/>
          </a:xfrm>
          <a:prstGeom prst="rect">
            <a:avLst/>
          </a:prstGeom>
          <a:noFill/>
        </p:spPr>
      </p:pic>
      <p:pic>
        <p:nvPicPr>
          <p:cNvPr id="7" name="Рисунок 6" descr="https://avatars.mds.yandex.net/i?id=857d364675e32ff03732a318242088d3_l-5234181-images-thumbs&amp;n=13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2420888"/>
            <a:ext cx="2322141" cy="2102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Picture background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45795" y="5160862"/>
            <a:ext cx="2898205" cy="1697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D:\Рабочий стол\картинки\____1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pu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D:\Рабочий стол\8vnoH5M7SARXJPEKwYDlO_8SoZuvJwzH2KVSTmYdJLCflKMtviqvjBz1mQnG0RCIEYMW90oN8DosGIm7M1x57GAA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7029400"/>
          </a:xfrm>
          <a:prstGeom prst="rect">
            <a:avLst/>
          </a:prstGeom>
          <a:noFill/>
        </p:spPr>
      </p:pic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D:\Рабочий стол\oie_jklibxlxdg5g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7245424"/>
          </a:xfrm>
          <a:prstGeom prst="rect">
            <a:avLst/>
          </a:prstGeom>
          <a:noFill/>
        </p:spPr>
      </p:pic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</Words>
  <Application>Microsoft Office PowerPoint</Application>
  <PresentationFormat>Экран (4:3)</PresentationFormat>
  <Paragraphs>4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Слайд 1</vt:lpstr>
      <vt:lpstr>Слайд 2</vt:lpstr>
      <vt:lpstr>Слайд 3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Asus</dc:creator>
  <cp:lastModifiedBy>Пользователь Windows</cp:lastModifiedBy>
  <cp:revision>1</cp:revision>
  <dcterms:created xsi:type="dcterms:W3CDTF">2026-05-18T17:22:12Z</dcterms:created>
  <dcterms:modified xsi:type="dcterms:W3CDTF">2026-05-18T18:10:48Z</dcterms:modified>
</cp:coreProperties>
</file>