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3429000"/>
            <a:ext cx="5940152" cy="30963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Автор:     </a:t>
            </a:r>
            <a:r>
              <a:rPr lang="ru-RU" sz="1800" b="1" dirty="0" smtClean="0"/>
              <a:t>обучающийся      4 «В</a:t>
            </a:r>
            <a:r>
              <a:rPr lang="ru-RU" sz="1800" b="1" dirty="0" smtClean="0"/>
              <a:t>»    класса </a:t>
            </a:r>
            <a:r>
              <a:rPr lang="ru-RU" sz="1800" b="1" dirty="0" smtClean="0"/>
              <a:t>    Филатов   Илья     « </a:t>
            </a:r>
            <a:r>
              <a:rPr lang="ru-RU" sz="1800" b="1" dirty="0" smtClean="0"/>
              <a:t>Гимназии   № 26 »,     г. Миасса,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Учитель     английского      языка: Третьякова     Полина  Сергеевна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Место    выполнения    работы: Челябинская    область , г.Миасс,    МАОУ « Гимназия   №  26 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 </a:t>
            </a:r>
            <a:endParaRPr lang="ru-RU" sz="2000" dirty="0"/>
          </a:p>
        </p:txBody>
      </p:sp>
      <p:pic>
        <p:nvPicPr>
          <p:cNvPr id="4" name="Picture 2" descr="D:\Рабочий стол\5910be5fed5172f4d747b31262b069c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56584" cy="1988840"/>
          </a:xfrm>
          <a:prstGeom prst="rect">
            <a:avLst/>
          </a:prstGeom>
          <a:noFill/>
        </p:spPr>
      </p:pic>
      <p:pic>
        <p:nvPicPr>
          <p:cNvPr id="6" name="Picture 3" descr="D:\Рабочий стол\english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201816"/>
            <a:ext cx="4392488" cy="1656184"/>
          </a:xfrm>
          <a:prstGeom prst="rect">
            <a:avLst/>
          </a:prstGeom>
          <a:noFill/>
        </p:spPr>
      </p:pic>
      <p:pic>
        <p:nvPicPr>
          <p:cNvPr id="7" name="Picture 2" descr="D:\Рабочий стол\6136976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2232248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D:\Рабочий стол\картинки\5f20993debced8144810db5d864b91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72454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A2sh6un4JXCma_Ked4jQIyYmCDFS2VTSxaYWhZQdn_a1V6_speWttpE3ph-R2Fo_IjprNj4xNhc_Z0OyR3BtcKJ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09421b6f64514106669910b7eb922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1</cp:revision>
  <dcterms:created xsi:type="dcterms:W3CDTF">2026-05-18T17:20:50Z</dcterms:created>
  <dcterms:modified xsi:type="dcterms:W3CDTF">2026-05-18T17:50:02Z</dcterms:modified>
</cp:coreProperties>
</file>