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3429000"/>
            <a:ext cx="5940152" cy="309634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Автор:     </a:t>
            </a:r>
            <a:r>
              <a:rPr lang="ru-RU" sz="1800" b="1" dirty="0" smtClean="0"/>
              <a:t>обучающийся       4  «В</a:t>
            </a:r>
            <a:r>
              <a:rPr lang="ru-RU" sz="1800" b="1" dirty="0" smtClean="0"/>
              <a:t>» </a:t>
            </a:r>
            <a:r>
              <a:rPr lang="ru-RU" sz="1800" b="1" dirty="0" smtClean="0"/>
              <a:t>    </a:t>
            </a:r>
            <a:r>
              <a:rPr lang="ru-RU" sz="1800" b="1" dirty="0" smtClean="0"/>
              <a:t>класса </a:t>
            </a:r>
            <a:r>
              <a:rPr lang="ru-RU" sz="1800" b="1" dirty="0" smtClean="0"/>
              <a:t>    </a:t>
            </a:r>
            <a:r>
              <a:rPr lang="ru-RU" sz="1800" b="1" dirty="0" smtClean="0"/>
              <a:t>Рассказов    Иван  </a:t>
            </a:r>
            <a:r>
              <a:rPr lang="ru-RU" sz="1800" b="1" dirty="0" smtClean="0"/>
              <a:t>« </a:t>
            </a:r>
            <a:r>
              <a:rPr lang="ru-RU" sz="1800" b="1" dirty="0" smtClean="0"/>
              <a:t>Гимназии   № 26 »,     г. Миасса,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Учитель     английского      языка: Третьякова     Полина  Сергеевна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Место    выполнения    работы: Челябинская    область , г.Миасс,    МАОУ « Гимназия   №  26 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/>
              <a:t> </a:t>
            </a:r>
            <a:endParaRPr lang="ru-RU" sz="2000" dirty="0"/>
          </a:p>
        </p:txBody>
      </p:sp>
      <p:pic>
        <p:nvPicPr>
          <p:cNvPr id="4" name="Picture 2" descr="D:\Рабочий стол\5910be5fed5172f4d747b31262b069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5256584" cy="1988840"/>
          </a:xfrm>
          <a:prstGeom prst="rect">
            <a:avLst/>
          </a:prstGeom>
          <a:noFill/>
        </p:spPr>
      </p:pic>
      <p:pic>
        <p:nvPicPr>
          <p:cNvPr id="5" name="Picture 2" descr="D:\Рабочий стол\betterimage.ai_174486833308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3059832" cy="3528392"/>
          </a:xfrm>
          <a:prstGeom prst="rect">
            <a:avLst/>
          </a:prstGeom>
          <a:noFill/>
        </p:spPr>
      </p:pic>
      <p:pic>
        <p:nvPicPr>
          <p:cNvPr id="7" name="Содержимое 3" descr="Picture background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5345786"/>
            <a:ext cx="3682752" cy="151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avatars.mds.yandex.net/i?id=7e1990a13b507edba44a2efc06839970_l-5232852-images-thumbs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525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Рабочий стол\рисунки\lRwkARmZPPV0tCQ3b5lMntUZJi0VVJznSaWRkVXUYzwN1zxXIIcx-OcuLXjMDBn1St0dYAJRwrZOa4FGG8u-rwUq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7029400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avatars.mds.yandex.net/i?id=e4ed16bf2224854fe0b0f691b9b95c86_l-4575726-images-thumbs&amp;n=1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1</cp:revision>
  <dcterms:created xsi:type="dcterms:W3CDTF">2026-05-18T17:21:08Z</dcterms:created>
  <dcterms:modified xsi:type="dcterms:W3CDTF">2026-05-18T18:20:35Z</dcterms:modified>
</cp:coreProperties>
</file>