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60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8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03848" y="3429000"/>
            <a:ext cx="5940152" cy="3096344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1800" b="1" dirty="0" smtClean="0"/>
              <a:t>Автор:     обучающаяся     2 «Г»    класса      </a:t>
            </a:r>
            <a:r>
              <a:rPr lang="ru-RU" sz="1800" b="1" dirty="0" err="1" smtClean="0"/>
              <a:t>Шумкина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Карина</a:t>
            </a:r>
            <a:r>
              <a:rPr lang="ru-RU" sz="1800" b="1" dirty="0" smtClean="0"/>
              <a:t>     « Гимназии   № 26 »,     г. Миасса,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b="1" dirty="0" smtClean="0"/>
              <a:t>Учитель     английского      языка: Третьякова     Полина  Сергеевна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b="1" dirty="0" smtClean="0"/>
              <a:t>Место    выполнения    работы: Челябинская    область , г.Миасс,    МАОУ « Гимназия   №  26 »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b="1" dirty="0" smtClean="0"/>
              <a:t> </a:t>
            </a:r>
            <a:endParaRPr lang="ru-RU" sz="2000" dirty="0"/>
          </a:p>
        </p:txBody>
      </p:sp>
      <p:pic>
        <p:nvPicPr>
          <p:cNvPr id="4" name="Picture 2" descr="D:\Рабочий стол\5910be5fed5172f4d747b31262b069cf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0"/>
            <a:ext cx="5256584" cy="1988840"/>
          </a:xfrm>
          <a:prstGeom prst="rect">
            <a:avLst/>
          </a:prstGeom>
          <a:noFill/>
        </p:spPr>
      </p:pic>
      <p:pic>
        <p:nvPicPr>
          <p:cNvPr id="7" name="Picture 3" descr="D:\Рабочий стол\54ca4c65_7379_11ea_aa11_e86a6413b772_1e4e5a3c_8748_11ea_7792_001e678a941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204864"/>
            <a:ext cx="3131840" cy="3212976"/>
          </a:xfrm>
          <a:prstGeom prst="rect">
            <a:avLst/>
          </a:prstGeom>
          <a:noFill/>
        </p:spPr>
      </p:pic>
      <p:pic>
        <p:nvPicPr>
          <p:cNvPr id="8" name="Picture 2" descr="D:\Рабочий стол\2021022115225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43808" y="5373216"/>
            <a:ext cx="4824536" cy="1329758"/>
          </a:xfrm>
          <a:prstGeom prst="rect">
            <a:avLst/>
          </a:prstGeom>
          <a:noFill/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D:\Рабочий стол\0pPyfcm6LznQCmDR8DXqxy-nct2j5YM9dQIVzXvzsasLYELT40nOARQeFDPn6Y6xCx4srG6Ri5Py-jDwOXyfupE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0"/>
            <a:ext cx="5832648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D:\Рабочий стол\HA4Pslmu2z9FF2yDZBCchrcMPFMUR1K1J8pZCazu7QvMyDuv25UpIuuSnFKWYxcFPYPyq69f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76672"/>
            <a:ext cx="8784976" cy="5544616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41</Words>
  <Application>Microsoft Office PowerPoint</Application>
  <PresentationFormat>Экран (4:3)</PresentationFormat>
  <Paragraphs>4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Asus</dc:creator>
  <cp:lastModifiedBy>Пользователь Windows</cp:lastModifiedBy>
  <cp:revision>4</cp:revision>
  <dcterms:created xsi:type="dcterms:W3CDTF">2026-04-21T19:53:15Z</dcterms:created>
  <dcterms:modified xsi:type="dcterms:W3CDTF">2026-04-24T16:51:51Z</dcterms:modified>
</cp:coreProperties>
</file>