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591" r:id="rId2"/>
    <p:sldId id="605" r:id="rId3"/>
    <p:sldId id="284" r:id="rId4"/>
    <p:sldId id="606" r:id="rId5"/>
    <p:sldId id="607" r:id="rId6"/>
    <p:sldId id="608" r:id="rId7"/>
    <p:sldId id="609" r:id="rId8"/>
    <p:sldId id="610" r:id="rId9"/>
    <p:sldId id="611" r:id="rId10"/>
    <p:sldId id="612" r:id="rId11"/>
    <p:sldId id="613" r:id="rId12"/>
    <p:sldId id="614" r:id="rId13"/>
    <p:sldId id="615" r:id="rId14"/>
    <p:sldId id="282" r:id="rId15"/>
    <p:sldId id="616" r:id="rId16"/>
    <p:sldId id="289" r:id="rId17"/>
    <p:sldId id="303" r:id="rId18"/>
    <p:sldId id="322" r:id="rId19"/>
    <p:sldId id="592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34587" autoAdjust="0"/>
    <p:restoredTop sz="38462" autoAdjust="0"/>
  </p:normalViewPr>
  <p:slideViewPr>
    <p:cSldViewPr>
      <p:cViewPr>
        <p:scale>
          <a:sx n="100" d="100"/>
          <a:sy n="100" d="100"/>
        </p:scale>
        <p:origin x="-246" y="3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22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D08982-3C6C-4169-9422-651D80426C08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7CF4DE-40DF-468B-B657-DFD53C554D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452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CF4DE-40DF-468B-B657-DFD53C554D87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A493A9-C1F5-4BC1-9E49-A362E286D25B}" type="datetimeFigureOut">
              <a:rPr lang="ru-RU">
                <a:solidFill>
                  <a:prstClr val="black"/>
                </a:solidFill>
              </a:rPr>
              <a:pPr/>
              <a:t>17.03.2023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6587D3-FB38-42E0-9582-182B66BFA2D3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A493A9-C1F5-4BC1-9E49-A362E286D25B}" type="datetimeFigureOut">
              <a:rPr lang="ru-RU">
                <a:solidFill>
                  <a:prstClr val="black"/>
                </a:solidFill>
              </a:rPr>
              <a:pPr/>
              <a:t>17.03.2023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6587D3-FB38-42E0-9582-182B66BFA2D3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A493A9-C1F5-4BC1-9E49-A362E286D25B}" type="datetimeFigureOut">
              <a:rPr lang="ru-RU">
                <a:solidFill>
                  <a:prstClr val="black"/>
                </a:solidFill>
              </a:rPr>
              <a:pPr/>
              <a:t>17.03.2023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6587D3-FB38-42E0-9582-182B66BFA2D3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A493A9-C1F5-4BC1-9E49-A362E286D25B}" type="datetimeFigureOut">
              <a:rPr lang="ru-RU">
                <a:solidFill>
                  <a:prstClr val="black"/>
                </a:solidFill>
              </a:rPr>
              <a:pPr/>
              <a:t>17.03.2023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6587D3-FB38-42E0-9582-182B66BFA2D3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A493A9-C1F5-4BC1-9E49-A362E286D25B}" type="datetimeFigureOut">
              <a:rPr lang="ru-RU">
                <a:solidFill>
                  <a:prstClr val="black"/>
                </a:solidFill>
              </a:rPr>
              <a:pPr/>
              <a:t>17.03.2023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6587D3-FB38-42E0-9582-182B66BFA2D3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A493A9-C1F5-4BC1-9E49-A362E286D25B}" type="datetimeFigureOut">
              <a:rPr lang="ru-RU">
                <a:solidFill>
                  <a:prstClr val="black"/>
                </a:solidFill>
              </a:rPr>
              <a:pPr/>
              <a:t>17.03.2023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6587D3-FB38-42E0-9582-182B66BFA2D3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A493A9-C1F5-4BC1-9E49-A362E286D25B}" type="datetimeFigureOut">
              <a:rPr lang="ru-RU">
                <a:solidFill>
                  <a:prstClr val="black"/>
                </a:solidFill>
              </a:rPr>
              <a:pPr/>
              <a:t>17.03.2023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6587D3-FB38-42E0-9582-182B66BFA2D3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A493A9-C1F5-4BC1-9E49-A362E286D25B}" type="datetimeFigureOut">
              <a:rPr lang="ru-RU">
                <a:solidFill>
                  <a:prstClr val="black"/>
                </a:solidFill>
              </a:rPr>
              <a:pPr/>
              <a:t>17.03.2023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6587D3-FB38-42E0-9582-182B66BFA2D3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A493A9-C1F5-4BC1-9E49-A362E286D25B}" type="datetimeFigureOut">
              <a:rPr lang="ru-RU">
                <a:solidFill>
                  <a:prstClr val="black"/>
                </a:solidFill>
              </a:rPr>
              <a:pPr/>
              <a:t>17.03.2023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6587D3-FB38-42E0-9582-182B66BFA2D3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A493A9-C1F5-4BC1-9E49-A362E286D25B}" type="datetimeFigureOut">
              <a:rPr lang="ru-RU">
                <a:solidFill>
                  <a:prstClr val="black"/>
                </a:solidFill>
              </a:rPr>
              <a:pPr/>
              <a:t>17.03.2023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6587D3-FB38-42E0-9582-182B66BFA2D3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A493A9-C1F5-4BC1-9E49-A362E286D25B}" type="datetimeFigureOut">
              <a:rPr lang="ru-RU">
                <a:solidFill>
                  <a:prstClr val="black"/>
                </a:solidFill>
              </a:rPr>
              <a:pPr/>
              <a:t>17.03.2023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6587D3-FB38-42E0-9582-182B66BFA2D3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3833550.png"/>
          <p:cNvPicPr>
            <a:picLocks noChangeAspect="1"/>
          </p:cNvPicPr>
          <p:nvPr userDrawn="1"/>
        </p:nvPicPr>
        <p:blipFill>
          <a:blip r:embed="rId13" cstate="email"/>
          <a:stretch>
            <a:fillRect/>
          </a:stretch>
        </p:blipFill>
        <p:spPr>
          <a:xfrm>
            <a:off x="785786" y="142852"/>
            <a:ext cx="8358214" cy="6715147"/>
          </a:xfrm>
          <a:prstGeom prst="rect">
            <a:avLst/>
          </a:prstGeom>
        </p:spPr>
      </p:pic>
      <p:sp>
        <p:nvSpPr>
          <p:cNvPr id="10" name="Прямоугольник 9"/>
          <p:cNvSpPr/>
          <p:nvPr userDrawn="1"/>
        </p:nvSpPr>
        <p:spPr>
          <a:xfrm>
            <a:off x="1071538" y="428604"/>
            <a:ext cx="7643866" cy="600079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6" name="Рисунок 5" descr="4273829.png"/>
          <p:cNvPicPr>
            <a:picLocks noChangeAspect="1"/>
          </p:cNvPicPr>
          <p:nvPr userDrawn="1"/>
        </p:nvPicPr>
        <p:blipFill>
          <a:blip r:embed="rId14" cstate="email"/>
          <a:stretch>
            <a:fillRect/>
          </a:stretch>
        </p:blipFill>
        <p:spPr>
          <a:xfrm>
            <a:off x="0" y="0"/>
            <a:ext cx="4245823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 userDrawn="1"/>
        </p:nvSpPr>
        <p:spPr>
          <a:xfrm>
            <a:off x="0" y="6642556"/>
            <a:ext cx="119936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9BBB5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http://linda6035.ucoz.ru/</a:t>
            </a:r>
            <a:endParaRPr lang="ru-RU" sz="800" dirty="0">
              <a:solidFill>
                <a:srgbClr val="9BBB59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971600" y="2060848"/>
            <a:ext cx="7743804" cy="4464496"/>
            <a:chOff x="914715" y="1903203"/>
            <a:chExt cx="7165478" cy="3087282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914715" y="1903203"/>
              <a:ext cx="7165478" cy="2189208"/>
            </a:xfrm>
            <a:prstGeom prst="rect">
              <a:avLst/>
            </a:prstGeom>
            <a:noFill/>
          </p:spPr>
          <p:txBody>
            <a:bodyPr wrap="square">
              <a:prstTxWarp prst="textStop">
                <a:avLst/>
              </a:prstTxWarp>
              <a:spAutoFit/>
            </a:bodyPr>
            <a:lstStyle/>
            <a:p>
              <a:pPr algn="ctr">
                <a:defRPr/>
              </a:pPr>
              <a:endParaRPr lang="ru-RU" sz="4800" b="1" i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MV Boli" pitchFamily="2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981683" y="4578903"/>
              <a:ext cx="6830642" cy="4115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2335981" y="767806"/>
            <a:ext cx="60722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1600" i="1" dirty="0" smtClean="0">
              <a:latin typeface="Monotype Corsiva" pitchFamily="66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10085" y="567751"/>
            <a:ext cx="4394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Monotype Corsiva" panose="03010101010201010101" pitchFamily="66" charset="0"/>
                <a:cs typeface="Mongolian Baiti" panose="03000500000000000000" pitchFamily="66" charset="0"/>
              </a:rPr>
              <a:t>     МКДОУ </a:t>
            </a:r>
            <a:r>
              <a:rPr lang="ru-RU" b="1" dirty="0" err="1">
                <a:latin typeface="Monotype Corsiva" panose="03010101010201010101" pitchFamily="66" charset="0"/>
                <a:cs typeface="Mongolian Baiti" panose="03000500000000000000" pitchFamily="66" charset="0"/>
              </a:rPr>
              <a:t>Здвинский</a:t>
            </a:r>
            <a:r>
              <a:rPr lang="ru-RU" b="1" dirty="0">
                <a:latin typeface="Monotype Corsiva" panose="03010101010201010101" pitchFamily="66" charset="0"/>
                <a:cs typeface="Mongolian Baiti" panose="03000500000000000000" pitchFamily="66" charset="0"/>
              </a:rPr>
              <a:t> детский сад «Солнышко»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76266" y="1550798"/>
            <a:ext cx="6534472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0066"/>
                </a:solidFill>
                <a:latin typeface="Candara" panose="020E0502030303020204" pitchFamily="34" charset="0"/>
                <a:cs typeface="FrankRuehl" panose="020E0503060101010101" pitchFamily="34" charset="-79"/>
              </a:rPr>
              <a:t>Моя педагогическая находка</a:t>
            </a:r>
            <a:r>
              <a:rPr lang="ru-RU" sz="3600" b="1" dirty="0">
                <a:solidFill>
                  <a:srgbClr val="FF0066"/>
                </a:solidFill>
                <a:latin typeface="Candara" panose="020E0502030303020204" pitchFamily="34" charset="0"/>
                <a:cs typeface="Cordia New" panose="020B0304020202020204" pitchFamily="34" charset="-34"/>
              </a:rPr>
              <a:t/>
            </a:r>
            <a:br>
              <a:rPr lang="ru-RU" sz="3600" b="1" dirty="0">
                <a:solidFill>
                  <a:srgbClr val="FF0066"/>
                </a:solidFill>
                <a:latin typeface="Candara" panose="020E0502030303020204" pitchFamily="34" charset="0"/>
                <a:cs typeface="Cordia New" panose="020B0304020202020204" pitchFamily="34" charset="-34"/>
              </a:rPr>
            </a:br>
            <a:endParaRPr lang="ru-RU" sz="3600" b="1" dirty="0" smtClean="0">
              <a:solidFill>
                <a:srgbClr val="FF0066"/>
              </a:solidFill>
              <a:latin typeface="Candara" panose="020E0502030303020204" pitchFamily="34" charset="0"/>
              <a:cs typeface="Cordia New" panose="020B0304020202020204" pitchFamily="34" charset="-34"/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Candara" panose="020E0502030303020204" pitchFamily="34" charset="0"/>
                <a:cs typeface="Cordia New" panose="020B0304020202020204" pitchFamily="34" charset="-34"/>
              </a:rPr>
              <a:t>«</a:t>
            </a:r>
            <a:r>
              <a:rPr lang="ru-RU" sz="2800" b="1" dirty="0">
                <a:solidFill>
                  <a:srgbClr val="C00000"/>
                </a:solidFill>
                <a:latin typeface="Candara" panose="020E0502030303020204" pitchFamily="34" charset="0"/>
                <a:cs typeface="Cordia New" panose="020B0304020202020204" pitchFamily="34" charset="-34"/>
              </a:rPr>
              <a:t>Нетрадиционное рисование с детьми дошкольного возраста</a:t>
            </a:r>
            <a:r>
              <a:rPr lang="ru-RU" sz="2800" b="1" dirty="0" smtClean="0">
                <a:solidFill>
                  <a:srgbClr val="C00000"/>
                </a:solidFill>
                <a:latin typeface="Candara" panose="020E0502030303020204" pitchFamily="34" charset="0"/>
                <a:cs typeface="Cordia New" panose="020B0304020202020204" pitchFamily="34" charset="-34"/>
              </a:rPr>
              <a:t>»</a:t>
            </a:r>
          </a:p>
          <a:p>
            <a:pPr algn="ctr"/>
            <a:endParaRPr lang="ru-RU" sz="3200" b="1" dirty="0">
              <a:solidFill>
                <a:srgbClr val="C00000"/>
              </a:solidFill>
              <a:latin typeface="Candara" panose="020E0502030303020204" pitchFamily="34" charset="0"/>
              <a:cs typeface="Cordia New" panose="020B0304020202020204" pitchFamily="34" charset="-34"/>
            </a:endParaRPr>
          </a:p>
          <a:p>
            <a:pPr algn="ctr"/>
            <a:endParaRPr lang="ru-RU" sz="2800" b="1" dirty="0" smtClean="0">
              <a:latin typeface="Monotype Corsiva" panose="03010101010201010101" pitchFamily="66" charset="0"/>
              <a:cs typeface="Mongolian Baiti" panose="03000500000000000000" pitchFamily="66" charset="0"/>
            </a:endParaRPr>
          </a:p>
          <a:p>
            <a:pPr algn="r"/>
            <a:endParaRPr lang="ru-RU" sz="2800" b="1" dirty="0" smtClean="0">
              <a:latin typeface="Monotype Corsiva" panose="03010101010201010101" pitchFamily="66" charset="0"/>
              <a:cs typeface="Mongolian Baiti" panose="03000500000000000000" pitchFamily="66" charset="0"/>
            </a:endParaRPr>
          </a:p>
          <a:p>
            <a:pPr algn="r"/>
            <a:r>
              <a:rPr lang="ru-RU" sz="2400" b="1" dirty="0" smtClean="0">
                <a:latin typeface="Monotype Corsiva" panose="03010101010201010101" pitchFamily="66" charset="0"/>
                <a:cs typeface="Mongolian Baiti" panose="03000500000000000000" pitchFamily="66" charset="0"/>
              </a:rPr>
              <a:t>Выполнил: воспитатель</a:t>
            </a:r>
          </a:p>
          <a:p>
            <a:pPr algn="ctr"/>
            <a:r>
              <a:rPr lang="ru-RU" sz="2400" b="1" dirty="0" smtClean="0">
                <a:latin typeface="Monotype Corsiva" panose="03010101010201010101" pitchFamily="66" charset="0"/>
                <a:cs typeface="Mongolian Baiti" panose="03000500000000000000" pitchFamily="66" charset="0"/>
              </a:rPr>
              <a:t>                                        </a:t>
            </a:r>
            <a:r>
              <a:rPr lang="ru-RU" sz="2400" b="1" dirty="0" err="1" smtClean="0">
                <a:latin typeface="Monotype Corsiva" panose="03010101010201010101" pitchFamily="66" charset="0"/>
                <a:cs typeface="Mongolian Baiti" panose="03000500000000000000" pitchFamily="66" charset="0"/>
              </a:rPr>
              <a:t>Брёхова</a:t>
            </a:r>
            <a:r>
              <a:rPr lang="ru-RU" sz="2400" b="1" dirty="0" smtClean="0">
                <a:latin typeface="Monotype Corsiva" panose="03010101010201010101" pitchFamily="66" charset="0"/>
                <a:cs typeface="Mongolian Baiti" panose="03000500000000000000" pitchFamily="66" charset="0"/>
              </a:rPr>
              <a:t> Светлана Анатольевна</a:t>
            </a:r>
            <a:endParaRPr lang="ru-RU" sz="2400" b="1" dirty="0">
              <a:latin typeface="Monotype Corsiva" panose="03010101010201010101" pitchFamily="66" charset="0"/>
              <a:cs typeface="Mongolian Baiti" panose="03000500000000000000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8400" y="894731"/>
            <a:ext cx="3446673" cy="459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48680"/>
            <a:ext cx="3541330" cy="2652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3501106"/>
            <a:ext cx="3601959" cy="2736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8922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816" y="476672"/>
            <a:ext cx="2588913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04689"/>
            <a:ext cx="4224469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38" y="3933056"/>
            <a:ext cx="3340547" cy="243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308" y="4149080"/>
            <a:ext cx="3840426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6383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682" y="1628800"/>
            <a:ext cx="2707475" cy="380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23" y="764704"/>
            <a:ext cx="2520280" cy="380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132856"/>
            <a:ext cx="2860067" cy="3813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6430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26362"/>
            <a:ext cx="4136976" cy="310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032" y="3861048"/>
            <a:ext cx="5325319" cy="2596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896" y="980728"/>
            <a:ext cx="3566455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0184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15616" y="476672"/>
            <a:ext cx="7186634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Monotype Corsiva" pitchFamily="66" charset="0"/>
              </a:rPr>
              <a:t>Что такое Эбру?</a:t>
            </a:r>
            <a:endParaRPr lang="ru-RU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14340" name="Picture 4" descr="http://ebru-art.com.ua/ebru/pic-adult/ebru_art_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285860"/>
            <a:ext cx="3826935" cy="5000660"/>
          </a:xfrm>
          <a:prstGeom prst="rect">
            <a:avLst/>
          </a:prstGeom>
          <a:ln w="3175" cap="sq">
            <a:solidFill>
              <a:srgbClr val="00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86190"/>
            <a:ext cx="3837720" cy="2558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12776"/>
            <a:ext cx="3261656" cy="2240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97" y="615702"/>
            <a:ext cx="3355851" cy="2237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https://cs1.livemaster.ru/storage/ce/51/8232ae705bb921cad1dbb404a0ri--materialy-dlya-tvorchestva-tkan-setka-viskoznaya-italiy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052736"/>
            <a:ext cx="4071409" cy="3053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72" y="3356992"/>
            <a:ext cx="3433564" cy="278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7025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\Desktop\фото эбру\08jyCQA4on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2558"/>
            <a:ext cx="2044620" cy="272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1\Desktop\фото эбру\H0miZD9KwN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76672"/>
            <a:ext cx="2800704" cy="373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1\Desktop\фото эбру\mitMjYVjtF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400" y="3356992"/>
            <a:ext cx="3397538" cy="280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06910"/>
            <a:ext cx="3122712" cy="2081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5984" y="1571612"/>
            <a:ext cx="6429420" cy="4525963"/>
          </a:xfrm>
        </p:spPr>
        <p:txBody>
          <a:bodyPr/>
          <a:lstStyle/>
          <a:p>
            <a:pPr>
              <a:buNone/>
            </a:pPr>
            <a:r>
              <a:rPr lang="ru-RU" sz="2400" b="1" dirty="0" smtClean="0">
                <a:solidFill>
                  <a:srgbClr val="FF0066"/>
                </a:solidFill>
                <a:latin typeface="Monotype Corsiva" pitchFamily="66" charset="0"/>
                <a:cs typeface="Times New Roman" pitchFamily="18" charset="0"/>
              </a:rPr>
              <a:t>        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1\Desktop\фото эбру\nVyt0nBWd7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264629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1\Desktop\фото эбру\7KU2LihKKg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077072"/>
            <a:ext cx="2952328" cy="221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1\Desktop\фото эбру\toBoDZ8_ez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892324"/>
            <a:ext cx="2658452" cy="445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268760"/>
            <a:ext cx="2688299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71736" y="428604"/>
            <a:ext cx="6000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23728" y="1269106"/>
            <a:ext cx="550072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66"/>
                </a:solidFill>
                <a:latin typeface="Monotype Corsiva" pitchFamily="66" charset="0"/>
              </a:rPr>
              <a:t>Запаситесь всем необходимым, поймайте вдохновение и начинайте творить уникальные рисунки на воде, используя технику эбру!</a:t>
            </a:r>
            <a:endParaRPr lang="ru-RU" sz="4400" b="1" dirty="0">
              <a:solidFill>
                <a:srgbClr val="FF0066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 descr="http://parnasse.ru/upload/comments/1aebe9d3385fee12bbdc91f888d6560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http://parnasse.ru/upload/comments/1aebe9d3385fee12bbdc91f888d6560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8" name="AutoShape 6" descr="http://parnasse.ru/upload/comments/1aebe9d3385fee12bbdc91f888d6560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115616" y="242088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Monotype Corsiva" pitchFamily="66" charset="0"/>
              </a:rPr>
              <a:t>Спасибо за внимание!</a:t>
            </a:r>
            <a:endParaRPr lang="ru-RU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971600" y="2060848"/>
            <a:ext cx="7743804" cy="4464496"/>
            <a:chOff x="914715" y="1903203"/>
            <a:chExt cx="7165478" cy="3087282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914715" y="1903203"/>
              <a:ext cx="7165478" cy="2189208"/>
            </a:xfrm>
            <a:prstGeom prst="rect">
              <a:avLst/>
            </a:prstGeom>
            <a:noFill/>
          </p:spPr>
          <p:txBody>
            <a:bodyPr wrap="square">
              <a:prstTxWarp prst="textStop">
                <a:avLst/>
              </a:prstTxWarp>
              <a:spAutoFit/>
            </a:bodyPr>
            <a:lstStyle/>
            <a:p>
              <a:pPr algn="ctr">
                <a:defRPr/>
              </a:pPr>
              <a:endParaRPr lang="ru-RU" sz="4800" b="1" i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MV Boli" pitchFamily="2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981683" y="4578903"/>
              <a:ext cx="6830642" cy="4115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2335981" y="767806"/>
            <a:ext cx="60722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1600" i="1" dirty="0" smtClean="0">
              <a:latin typeface="Monotype Corsiva" pitchFamily="66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88506" y="1550798"/>
            <a:ext cx="653447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>
              <a:solidFill>
                <a:srgbClr val="C00000"/>
              </a:solidFill>
              <a:latin typeface="Candara" panose="020E0502030303020204" pitchFamily="34" charset="0"/>
              <a:cs typeface="Cordia New" panose="020B0304020202020204" pitchFamily="34" charset="-34"/>
            </a:endParaRPr>
          </a:p>
          <a:p>
            <a:pPr algn="ctr"/>
            <a:endParaRPr lang="ru-RU" sz="2800" b="1" dirty="0" smtClean="0">
              <a:latin typeface="Monotype Corsiva" panose="03010101010201010101" pitchFamily="66" charset="0"/>
              <a:cs typeface="Mongolian Baiti" panose="03000500000000000000" pitchFamily="66" charset="0"/>
            </a:endParaRPr>
          </a:p>
          <a:p>
            <a:pPr algn="r"/>
            <a:endParaRPr lang="ru-RU" sz="2800" b="1" dirty="0" smtClean="0">
              <a:latin typeface="Monotype Corsiva" panose="03010101010201010101" pitchFamily="66" charset="0"/>
              <a:cs typeface="Mongolian Baiti" panose="03000500000000000000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79712" y="937083"/>
            <a:ext cx="49806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Monotype Corsiva" panose="03010101010201010101" pitchFamily="66" charset="0"/>
              </a:rPr>
              <a:t>«</a:t>
            </a:r>
            <a:r>
              <a:rPr lang="ru-RU" sz="2000" b="1" dirty="0">
                <a:latin typeface="Monotype Corsiva" panose="03010101010201010101" pitchFamily="66" charset="0"/>
              </a:rPr>
              <a:t>Детство</a:t>
            </a:r>
            <a:r>
              <a:rPr lang="ru-RU" sz="2000" dirty="0">
                <a:latin typeface="Monotype Corsiva" panose="03010101010201010101" pitchFamily="66" charset="0"/>
              </a:rPr>
              <a:t> — важный период человеческой жизни, не подготовка к будущей жизни, а настоящая, яркая, самобытная, неповторимая жизнь. И от того, как прошло детство, кто вёл ребёнка за руку в детские годы, то вошло в его разум и сердце из окружающего мира, — от этого в решающей степени зависит, каким человеком станет сегодняшний малыш».</a:t>
            </a:r>
          </a:p>
          <a:p>
            <a:pPr algn="ctr"/>
            <a:r>
              <a:rPr lang="ru-RU" sz="2000" dirty="0">
                <a:latin typeface="Monotype Corsiva" panose="03010101010201010101" pitchFamily="66" charset="0"/>
              </a:rPr>
              <a:t>                                         </a:t>
            </a:r>
            <a:r>
              <a:rPr lang="ru-RU" sz="2000" dirty="0" smtClean="0">
                <a:latin typeface="Monotype Corsiva" panose="03010101010201010101" pitchFamily="66" charset="0"/>
              </a:rPr>
              <a:t>   В</a:t>
            </a:r>
            <a:r>
              <a:rPr lang="ru-RU" sz="2000" dirty="0">
                <a:latin typeface="Monotype Corsiva" panose="03010101010201010101" pitchFamily="66" charset="0"/>
              </a:rPr>
              <a:t>. А. </a:t>
            </a:r>
            <a:r>
              <a:rPr lang="ru-RU" sz="2000" dirty="0" smtClean="0">
                <a:latin typeface="Monotype Corsiva" panose="03010101010201010101" pitchFamily="66" charset="0"/>
              </a:rPr>
              <a:t>Сухомлинский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05064"/>
            <a:ext cx="3176360" cy="2117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413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785918" y="274638"/>
            <a:ext cx="6900882" cy="1143000"/>
          </a:xfrm>
        </p:spPr>
        <p:txBody>
          <a:bodyPr/>
          <a:lstStyle/>
          <a:p>
            <a:r>
              <a:rPr lang="ru-RU" sz="2400" i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400" i="1" dirty="0" smtClean="0">
                <a:latin typeface="Arial" pitchFamily="34" charset="0"/>
                <a:cs typeface="Arial" pitchFamily="34" charset="0"/>
              </a:rPr>
            </a:br>
            <a:endParaRPr lang="ru-RU" sz="18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73293"/>
            <a:ext cx="3359525" cy="2239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429000"/>
            <a:ext cx="2559168" cy="2812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512" y="908720"/>
            <a:ext cx="3552395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50848" y="4019541"/>
            <a:ext cx="41917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latin typeface="Monotype Corsiva" panose="03010101010201010101" pitchFamily="66" charset="0"/>
              </a:rPr>
              <a:t>«… Это правда!</a:t>
            </a:r>
          </a:p>
          <a:p>
            <a:pPr algn="r"/>
            <a:r>
              <a:rPr lang="ru-RU" sz="2000" b="1" dirty="0" smtClean="0">
                <a:latin typeface="Monotype Corsiva" panose="03010101010201010101" pitchFamily="66" charset="0"/>
              </a:rPr>
              <a:t>Ну чего же тут скрывать?</a:t>
            </a:r>
          </a:p>
          <a:p>
            <a:pPr algn="r"/>
            <a:r>
              <a:rPr lang="ru-RU" sz="2000" b="1" dirty="0" smtClean="0">
                <a:latin typeface="Monotype Corsiva" panose="03010101010201010101" pitchFamily="66" charset="0"/>
              </a:rPr>
              <a:t>Дети любят, очень любят рисовать!</a:t>
            </a:r>
          </a:p>
          <a:p>
            <a:pPr algn="r"/>
            <a:r>
              <a:rPr lang="ru-RU" sz="2000" b="1" dirty="0" smtClean="0">
                <a:latin typeface="Monotype Corsiva" panose="03010101010201010101" pitchFamily="66" charset="0"/>
              </a:rPr>
              <a:t>На бумаге, на асфальте, на стене,</a:t>
            </a:r>
          </a:p>
          <a:p>
            <a:pPr algn="r"/>
            <a:r>
              <a:rPr lang="ru-RU" sz="2000" b="1" dirty="0" smtClean="0">
                <a:latin typeface="Monotype Corsiva" panose="03010101010201010101" pitchFamily="66" charset="0"/>
              </a:rPr>
              <a:t>И в трамвае на окне…»</a:t>
            </a:r>
            <a:endParaRPr lang="ru-RU" sz="2000" b="1" dirty="0"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3557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МКДОУ Солнышко)\Фотографии с группы Ручеёк\IMG_5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397" y="948826"/>
            <a:ext cx="3201177" cy="240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esktop\МКДОУ Солнышко)\Фотографии с группы Ручеёк\IMG_20221117_1047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40320"/>
            <a:ext cx="2407151" cy="320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\Desktop\МКДОУ Солнышко)\Фотографии с группы Ручеёк\IMG_54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10690" y="905485"/>
            <a:ext cx="2921314" cy="219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1\Desktop\МКДОУ Солнышко)\Фотографии с группы Ручеёк\IMG_49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426" y="3897514"/>
            <a:ext cx="3215741" cy="241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312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7047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77.userapi.com/impg/Pu-aPIMVab4bhmyl6oZ3urDdJj_g3GzP4c10MA/BGpIeoA6mSU.jpg?size=453x604&amp;quality=95&amp;sign=bb554fcbcf480d41b6fa90c55aae31ef&amp;c_uniq_tag=QEwYij8EFuD2r4kHU37YnaThvNV4Kq6EJxNJ6c_GJlA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" y="548680"/>
            <a:ext cx="2448273" cy="326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sun9-54.userapi.com/impg/bisFGyS5WFoZF5Clrr6F8BxVNtIxgelX-Q_NIQ/mXsfnS6O984.jpg?size=810x1080&amp;quality=95&amp;sign=c5b851b9b79569aae05be3da94a8b56f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548680"/>
            <a:ext cx="243027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13045"/>
            <a:ext cx="3431704" cy="2573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82544" y="1243208"/>
            <a:ext cx="2805948" cy="1875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 descr="https://kidbooms.ru/wp-content/uploads/5/d/f/5df733facaab4d5c9d76745aee006c04.jp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94437"/>
            <a:ext cx="3305193" cy="221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247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986167"/>
            <a:ext cx="3384376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1\Desktop\Новая папка (2)\IMG_20220711_093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59" y="476672"/>
            <a:ext cx="2606988" cy="347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1\Desktop\Новая папка (2)\IMG_20220805_0924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079" y="563422"/>
            <a:ext cx="4409168" cy="330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140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614363"/>
            <a:ext cx="9753600" cy="73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9106463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Другая 5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6128"/>
      </a:hlink>
      <a:folHlink>
        <a:srgbClr val="76923C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1862</TotalTime>
  <Words>144</Words>
  <Application>Microsoft Office PowerPoint</Application>
  <PresentationFormat>Экран (4:3)</PresentationFormat>
  <Paragraphs>23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1_Тема Office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такое Эбру?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HP</cp:lastModifiedBy>
  <cp:revision>195</cp:revision>
  <dcterms:created xsi:type="dcterms:W3CDTF">2014-06-15T06:03:36Z</dcterms:created>
  <dcterms:modified xsi:type="dcterms:W3CDTF">2023-03-16T18:32:10Z</dcterms:modified>
</cp:coreProperties>
</file>