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57" r:id="rId3"/>
    <p:sldId id="266" r:id="rId4"/>
    <p:sldId id="267" r:id="rId5"/>
    <p:sldId id="259" r:id="rId6"/>
    <p:sldId id="270" r:id="rId7"/>
    <p:sldId id="271" r:id="rId8"/>
    <p:sldId id="261" r:id="rId9"/>
    <p:sldId id="258" r:id="rId10"/>
    <p:sldId id="268" r:id="rId11"/>
    <p:sldId id="260" r:id="rId12"/>
    <p:sldId id="269" r:id="rId13"/>
    <p:sldId id="262" r:id="rId14"/>
    <p:sldId id="263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 varScale="1">
        <p:scale>
          <a:sx n="66" d="100"/>
          <a:sy n="66" d="100"/>
        </p:scale>
        <p:origin x="-2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“Песни, опалённые войной”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86727" y="5661248"/>
            <a:ext cx="3929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Презентацию  подготовила</a:t>
            </a:r>
            <a:r>
              <a:rPr lang="ru-RU" dirty="0" smtClean="0"/>
              <a:t>: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начальных классов</a:t>
            </a:r>
          </a:p>
          <a:p>
            <a:r>
              <a:rPr lang="ru-RU" dirty="0" err="1" smtClean="0"/>
              <a:t>Наурзалиева</a:t>
            </a:r>
            <a:r>
              <a:rPr lang="ru-RU" dirty="0" smtClean="0"/>
              <a:t> Эльза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83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7464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4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Поэт-фронтовик Михаил </a:t>
            </a:r>
            <a:r>
              <a:rPr lang="ru-RU" sz="2800" dirty="0" smtClean="0"/>
              <a:t>Львов </a:t>
            </a:r>
            <a:r>
              <a:rPr lang="ru-RU" sz="2800" dirty="0"/>
              <a:t>написал стихи, ставшие песней «Горячий снег» 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4179842" cy="514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48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6" y="260648"/>
            <a:ext cx="9053264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56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За свою творческую жизнь она написала более 400 песен. И Александра Николаевна до сих пор пишет новые мелодии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68952" cy="552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06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6712"/>
            <a:ext cx="55530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87504" y="277991"/>
            <a:ext cx="29158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Волгограде есть памятник маленькой девочке</a:t>
            </a:r>
            <a:r>
              <a:rPr lang="ru-RU" sz="2000" dirty="0" smtClean="0"/>
              <a:t>, которая </a:t>
            </a:r>
            <a:r>
              <a:rPr lang="ru-RU" sz="2000" dirty="0"/>
              <a:t>в Великую Отечественную ездила в госпиталь к раненым бойцам Сталинграда и играла им на </a:t>
            </a:r>
            <a:r>
              <a:rPr lang="ru-RU" sz="2000" dirty="0" smtClean="0"/>
              <a:t>аккордеоне. Каждый </a:t>
            </a:r>
            <a:r>
              <a:rPr lang="ru-RU" sz="2000" dirty="0"/>
              <a:t>раз бойцы встречали её с огромной радостью.</a:t>
            </a:r>
          </a:p>
          <a:p>
            <a:endParaRPr lang="ru-RU" sz="2000" dirty="0"/>
          </a:p>
          <a:p>
            <a:r>
              <a:rPr lang="ru-RU" sz="2000" dirty="0"/>
              <a:t>Эта девочка-одна из самых известных советских композиторов Александра Пахмутова.</a:t>
            </a:r>
          </a:p>
        </p:txBody>
      </p:sp>
    </p:spTree>
    <p:extLst>
      <p:ext uri="{BB962C8B-B14F-4D97-AF65-F5344CB8AC3E}">
        <p14:creationId xmlns:p14="http://schemas.microsoft.com/office/powerpoint/2010/main" val="240754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3" y="116632"/>
            <a:ext cx="88469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</a:rPr>
              <a:t>Сейчас в родном городе композитора обсуждают идею создания культурного центра имени </a:t>
            </a:r>
            <a:r>
              <a:rPr lang="ru-RU" sz="2000" dirty="0" err="1">
                <a:solidFill>
                  <a:srgbClr val="FFFF00"/>
                </a:solidFill>
              </a:rPr>
              <a:t>Пахмутовой</a:t>
            </a:r>
            <a:r>
              <a:rPr lang="ru-RU" sz="2000" dirty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rgbClr val="FFFF00"/>
                </a:solidFill>
              </a:rPr>
              <a:t>Александра Пахмутова подарила Волгоградскому музею изобразительных искусств свой рояль. За инструментом она работала более полувека.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558919" cy="48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41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«Композитор А. Пахмутова и её песня “Горячий снег”»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302288" cy="469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72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Родилась </a:t>
            </a:r>
            <a:r>
              <a:rPr lang="ru-RU" sz="4000" dirty="0" err="1" smtClean="0"/>
              <a:t>А.Пахмутова</a:t>
            </a:r>
            <a:r>
              <a:rPr lang="ru-RU" sz="4000" dirty="0" smtClean="0"/>
              <a:t>  </a:t>
            </a:r>
            <a:r>
              <a:rPr lang="ru-RU" sz="4000" dirty="0"/>
              <a:t>9 ноября 1929 года в посёлке </a:t>
            </a:r>
            <a:r>
              <a:rPr lang="ru-RU" sz="4000" dirty="0" err="1"/>
              <a:t>Бекетовка</a:t>
            </a:r>
            <a:r>
              <a:rPr lang="ru-RU" sz="4000" dirty="0"/>
              <a:t> под Сталинградом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136339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На южной окраине поселка им. Ермана, то есть в </a:t>
            </a:r>
            <a:r>
              <a:rPr lang="ru-RU" sz="2000" dirty="0" err="1">
                <a:solidFill>
                  <a:srgbClr val="FFFF00"/>
                </a:solidFill>
              </a:rPr>
              <a:t>Бекетовке</a:t>
            </a:r>
            <a:r>
              <a:rPr lang="ru-RU" sz="2000" dirty="0">
                <a:solidFill>
                  <a:srgbClr val="FFFF00"/>
                </a:solidFill>
              </a:rPr>
              <a:t>, по улице Омской 33 жила семья </a:t>
            </a:r>
            <a:r>
              <a:rPr lang="ru-RU" sz="2000" dirty="0" err="1">
                <a:solidFill>
                  <a:srgbClr val="FFFF00"/>
                </a:solidFill>
              </a:rPr>
              <a:t>Пахмутовых</a:t>
            </a:r>
            <a:r>
              <a:rPr lang="ru-RU" sz="2000" dirty="0">
                <a:solidFill>
                  <a:srgbClr val="FFFF00"/>
                </a:solidFill>
              </a:rPr>
              <a:t>. Над домом на кронштейне висели большие часы. </a:t>
            </a:r>
          </a:p>
          <a:p>
            <a:r>
              <a:rPr lang="ru-RU" sz="2000" dirty="0">
                <a:solidFill>
                  <a:srgbClr val="FFFF00"/>
                </a:solidFill>
              </a:rPr>
              <a:t>Этот дом так и вошел в историю как «дом под часами». Но родилась Аля Пахмутова, Пахмутова Александра Николаевна, в маленьком деревянном домике, который не сохранился.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24847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82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8924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41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37444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«Музыка вошла в её детство, пожалуй, даже раньше чтения. … девочка с трёх-четырёх лет принялась усердно импровизировать. В пять лет она уже сыграла публично первую свою фортепианную пьеску “Петухи поют”.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862461" cy="568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76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	В </a:t>
            </a:r>
            <a:r>
              <a:rPr lang="ru-RU" sz="2400" dirty="0">
                <a:solidFill>
                  <a:srgbClr val="FFFF00"/>
                </a:solidFill>
              </a:rPr>
              <a:t>1941 году Аля окончила четвёртый класс музыкальной школы и получила направление в Ленинград (в то время интернат был только там — в школе при консерватории). Её стали собирать в дорогу, но вмешалась война.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63981"/>
            <a:ext cx="7650389" cy="43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61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Первый день Великой Отечественной никогда не забудется Александре Николаевне. С утра 22 июня в зале областного драматического театра проходил городской смотр детской художественной самодеятельности. Тогда это называлось Олимпиадой.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/>
              <a:t>Всех участников торжественно объявлял ведущий. Дошла очередь и до </a:t>
            </a:r>
            <a:r>
              <a:rPr lang="ru-RU" sz="2000" dirty="0" err="1"/>
              <a:t>Пахмутовой</a:t>
            </a:r>
            <a:r>
              <a:rPr lang="ru-RU" sz="2000" dirty="0"/>
              <a:t>: «Сейчас ученица четвертого класса… исполнит вальс собственного сочинения, а потом — прелюдию…»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19" y="260648"/>
            <a:ext cx="4723509" cy="593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5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6229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Только </a:t>
            </a:r>
            <a:r>
              <a:rPr lang="ru-RU" sz="2000" dirty="0">
                <a:solidFill>
                  <a:srgbClr val="FFFF00"/>
                </a:solidFill>
              </a:rPr>
              <a:t>она отыграла свой номер, как на сцену выбежал кто-то из организаторов и буквально прокричал в зал: «Война! На нас напали фашисты!..» И еще он сказал, что концерт отменяется до дня победы над врагом. Все тихо и быстро разошлись по домам, навстречу своим судьбам.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21113"/>
            <a:ext cx="6457244" cy="483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149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504723" cy="48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8348" y="476672"/>
            <a:ext cx="8546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П</a:t>
            </a:r>
            <a:r>
              <a:rPr lang="ru-RU" sz="2400" dirty="0" smtClean="0"/>
              <a:t>исатель-фронтовик Юрий Бондарев </a:t>
            </a:r>
          </a:p>
          <a:p>
            <a:pPr algn="ctr"/>
            <a:r>
              <a:rPr lang="ru-RU" sz="2400" dirty="0" smtClean="0"/>
              <a:t>Роман «Горячий снег»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75371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89</TotalTime>
  <Words>361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2024-03-13T16:16:02Z</dcterms:created>
  <dcterms:modified xsi:type="dcterms:W3CDTF">2026-03-10T17:18:34Z</dcterms:modified>
</cp:coreProperties>
</file>